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6"/>
  </p:handoutMasterIdLst>
  <p:sldIdLst>
    <p:sldId id="256" r:id="rId2"/>
    <p:sldId id="258" r:id="rId3"/>
    <p:sldId id="287" r:id="rId4"/>
    <p:sldId id="309" r:id="rId5"/>
    <p:sldId id="261" r:id="rId6"/>
    <p:sldId id="283" r:id="rId7"/>
    <p:sldId id="263" r:id="rId8"/>
    <p:sldId id="280" r:id="rId9"/>
    <p:sldId id="277" r:id="rId10"/>
    <p:sldId id="278" r:id="rId11"/>
    <p:sldId id="293" r:id="rId12"/>
    <p:sldId id="289" r:id="rId13"/>
    <p:sldId id="290" r:id="rId14"/>
    <p:sldId id="275" r:id="rId15"/>
    <p:sldId id="297" r:id="rId16"/>
    <p:sldId id="305" r:id="rId17"/>
    <p:sldId id="273" r:id="rId18"/>
    <p:sldId id="274" r:id="rId19"/>
    <p:sldId id="310" r:id="rId20"/>
    <p:sldId id="311" r:id="rId21"/>
    <p:sldId id="312" r:id="rId22"/>
    <p:sldId id="313" r:id="rId23"/>
    <p:sldId id="314" r:id="rId24"/>
    <p:sldId id="281" r:id="rId25"/>
  </p:sldIdLst>
  <p:sldSz cx="12192000" cy="6858000"/>
  <p:notesSz cx="7099300" cy="1023461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CC00"/>
    <a:srgbClr val="55ACEE"/>
    <a:srgbClr val="FF6600"/>
    <a:srgbClr val="CC6600"/>
    <a:srgbClr val="FFCC66"/>
    <a:srgbClr val="33CC33"/>
    <a:srgbClr val="0066FF"/>
    <a:srgbClr val="99FF66"/>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47" autoAdjust="0"/>
    <p:restoredTop sz="94660"/>
  </p:normalViewPr>
  <p:slideViewPr>
    <p:cSldViewPr snapToGrid="0">
      <p:cViewPr varScale="1">
        <p:scale>
          <a:sx n="154" d="100"/>
          <a:sy n="154" d="100"/>
        </p:scale>
        <p:origin x="-84" y="-324"/>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4" Type="http://schemas.openxmlformats.org/officeDocument/2006/relationships/image" Target="../media/image6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 Id="rId4" Type="http://schemas.openxmlformats.org/officeDocument/2006/relationships/image" Target="../media/image6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0"/>
            <a:ext cx="3076363" cy="513508"/>
          </a:xfrm>
          <a:prstGeom prst="rect">
            <a:avLst/>
          </a:prstGeom>
        </p:spPr>
        <p:txBody>
          <a:bodyPr vert="horz" lIns="94768" tIns="47384" rIns="94768" bIns="47384" rtlCol="0"/>
          <a:lstStyle>
            <a:lvl1pPr algn="l">
              <a:defRPr sz="1200"/>
            </a:lvl1pPr>
          </a:lstStyle>
          <a:p>
            <a:endParaRPr lang="da-DK"/>
          </a:p>
        </p:txBody>
      </p:sp>
      <p:sp>
        <p:nvSpPr>
          <p:cNvPr id="3" name="Pladsholder til dato 2"/>
          <p:cNvSpPr>
            <a:spLocks noGrp="1"/>
          </p:cNvSpPr>
          <p:nvPr>
            <p:ph type="dt" sz="quarter" idx="1"/>
          </p:nvPr>
        </p:nvSpPr>
        <p:spPr>
          <a:xfrm>
            <a:off x="4021295" y="0"/>
            <a:ext cx="3076363" cy="513508"/>
          </a:xfrm>
          <a:prstGeom prst="rect">
            <a:avLst/>
          </a:prstGeom>
        </p:spPr>
        <p:txBody>
          <a:bodyPr vert="horz" lIns="94768" tIns="47384" rIns="94768" bIns="47384" rtlCol="0"/>
          <a:lstStyle>
            <a:lvl1pPr algn="r">
              <a:defRPr sz="1200"/>
            </a:lvl1pPr>
          </a:lstStyle>
          <a:p>
            <a:fld id="{09B43EC7-975D-4B09-A6FF-B61E2914C4BA}" type="datetimeFigureOut">
              <a:rPr lang="da-DK" smtClean="0"/>
              <a:t>25-11-2015</a:t>
            </a:fld>
            <a:endParaRPr lang="da-DK"/>
          </a:p>
        </p:txBody>
      </p:sp>
      <p:sp>
        <p:nvSpPr>
          <p:cNvPr id="4" name="Pladsholder til sidefod 3"/>
          <p:cNvSpPr>
            <a:spLocks noGrp="1"/>
          </p:cNvSpPr>
          <p:nvPr>
            <p:ph type="ftr" sz="quarter" idx="2"/>
          </p:nvPr>
        </p:nvSpPr>
        <p:spPr>
          <a:xfrm>
            <a:off x="1" y="9721107"/>
            <a:ext cx="3076363" cy="513507"/>
          </a:xfrm>
          <a:prstGeom prst="rect">
            <a:avLst/>
          </a:prstGeom>
        </p:spPr>
        <p:txBody>
          <a:bodyPr vert="horz" lIns="94768" tIns="47384" rIns="94768" bIns="47384" rtlCol="0" anchor="b"/>
          <a:lstStyle>
            <a:lvl1pPr algn="l">
              <a:defRPr sz="1200"/>
            </a:lvl1pPr>
          </a:lstStyle>
          <a:p>
            <a:endParaRPr lang="da-DK"/>
          </a:p>
        </p:txBody>
      </p:sp>
      <p:sp>
        <p:nvSpPr>
          <p:cNvPr id="5" name="Pladsholder til slidenummer 4"/>
          <p:cNvSpPr>
            <a:spLocks noGrp="1"/>
          </p:cNvSpPr>
          <p:nvPr>
            <p:ph type="sldNum" sz="quarter" idx="3"/>
          </p:nvPr>
        </p:nvSpPr>
        <p:spPr>
          <a:xfrm>
            <a:off x="4021295" y="9721107"/>
            <a:ext cx="3076363" cy="513507"/>
          </a:xfrm>
          <a:prstGeom prst="rect">
            <a:avLst/>
          </a:prstGeom>
        </p:spPr>
        <p:txBody>
          <a:bodyPr vert="horz" lIns="94768" tIns="47384" rIns="94768" bIns="47384" rtlCol="0" anchor="b"/>
          <a:lstStyle>
            <a:lvl1pPr algn="r">
              <a:defRPr sz="1200"/>
            </a:lvl1pPr>
          </a:lstStyle>
          <a:p>
            <a:fld id="{51C89E25-456F-4AAE-8D61-19AD1319FA54}" type="slidenum">
              <a:rPr lang="da-DK" smtClean="0"/>
              <a:t>‹nr.›</a:t>
            </a:fld>
            <a:endParaRPr lang="da-DK"/>
          </a:p>
        </p:txBody>
      </p:sp>
    </p:spTree>
    <p:extLst>
      <p:ext uri="{BB962C8B-B14F-4D97-AF65-F5344CB8AC3E}">
        <p14:creationId xmlns:p14="http://schemas.microsoft.com/office/powerpoint/2010/main" val="178705154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smtClean="0"/>
              <a:t>Klik for at redigere i master</a:t>
            </a:r>
            <a:endParaRPr lang="da-DK"/>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smtClean="0"/>
              <a:t>Klik for at redigere i master</a:t>
            </a:r>
            <a:endParaRPr lang="da-DK"/>
          </a:p>
        </p:txBody>
      </p:sp>
      <p:sp>
        <p:nvSpPr>
          <p:cNvPr id="4" name="Pladsholder til dato 3"/>
          <p:cNvSpPr>
            <a:spLocks noGrp="1"/>
          </p:cNvSpPr>
          <p:nvPr>
            <p:ph type="dt" sz="half" idx="10"/>
          </p:nvPr>
        </p:nvSpPr>
        <p:spPr/>
        <p:txBody>
          <a:bodyPr/>
          <a:lstStyle/>
          <a:p>
            <a:fld id="{9068F426-1C8C-4909-9554-14BC23947631}" type="datetimeFigureOut">
              <a:rPr lang="da-DK" smtClean="0"/>
              <a:t>25-11-2015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0DE7ED1-8089-403A-9A24-3C28CE92F5D0}" type="slidenum">
              <a:rPr lang="da-DK" smtClean="0"/>
              <a:t>‹nr.›</a:t>
            </a:fld>
            <a:endParaRPr lang="da-DK"/>
          </a:p>
        </p:txBody>
      </p:sp>
    </p:spTree>
    <p:extLst>
      <p:ext uri="{BB962C8B-B14F-4D97-AF65-F5344CB8AC3E}">
        <p14:creationId xmlns:p14="http://schemas.microsoft.com/office/powerpoint/2010/main" val="2609898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9068F426-1C8C-4909-9554-14BC23947631}" type="datetimeFigureOut">
              <a:rPr lang="da-DK" smtClean="0"/>
              <a:t>25-11-2015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0DE7ED1-8089-403A-9A24-3C28CE92F5D0}" type="slidenum">
              <a:rPr lang="da-DK" smtClean="0"/>
              <a:t>‹nr.›</a:t>
            </a:fld>
            <a:endParaRPr lang="da-DK"/>
          </a:p>
        </p:txBody>
      </p:sp>
    </p:spTree>
    <p:extLst>
      <p:ext uri="{BB962C8B-B14F-4D97-AF65-F5344CB8AC3E}">
        <p14:creationId xmlns:p14="http://schemas.microsoft.com/office/powerpoint/2010/main" val="2337492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smtClean="0"/>
              <a:t>Klik for at redigere i master</a:t>
            </a:r>
            <a:endParaRPr lang="da-DK"/>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9068F426-1C8C-4909-9554-14BC23947631}" type="datetimeFigureOut">
              <a:rPr lang="da-DK" smtClean="0"/>
              <a:t>25-11-2015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0DE7ED1-8089-403A-9A24-3C28CE92F5D0}" type="slidenum">
              <a:rPr lang="da-DK" smtClean="0"/>
              <a:t>‹nr.›</a:t>
            </a:fld>
            <a:endParaRPr lang="da-DK"/>
          </a:p>
        </p:txBody>
      </p:sp>
    </p:spTree>
    <p:extLst>
      <p:ext uri="{BB962C8B-B14F-4D97-AF65-F5344CB8AC3E}">
        <p14:creationId xmlns:p14="http://schemas.microsoft.com/office/powerpoint/2010/main" val="3754173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idx="1"/>
          </p:nvPr>
        </p:nvSpPr>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9068F426-1C8C-4909-9554-14BC23947631}" type="datetimeFigureOut">
              <a:rPr lang="da-DK" smtClean="0"/>
              <a:t>25-11-2015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0DE7ED1-8089-403A-9A24-3C28CE92F5D0}" type="slidenum">
              <a:rPr lang="da-DK" smtClean="0"/>
              <a:t>‹nr.›</a:t>
            </a:fld>
            <a:endParaRPr lang="da-DK"/>
          </a:p>
        </p:txBody>
      </p:sp>
    </p:spTree>
    <p:extLst>
      <p:ext uri="{BB962C8B-B14F-4D97-AF65-F5344CB8AC3E}">
        <p14:creationId xmlns:p14="http://schemas.microsoft.com/office/powerpoint/2010/main" val="1968141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smtClean="0"/>
              <a:t>Klik for at redigere i master</a:t>
            </a:r>
            <a:endParaRPr lang="da-DK"/>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smtClean="0"/>
              <a:t>Klik for at redigere i master</a:t>
            </a:r>
          </a:p>
        </p:txBody>
      </p:sp>
      <p:sp>
        <p:nvSpPr>
          <p:cNvPr id="4" name="Pladsholder til dato 3"/>
          <p:cNvSpPr>
            <a:spLocks noGrp="1"/>
          </p:cNvSpPr>
          <p:nvPr>
            <p:ph type="dt" sz="half" idx="10"/>
          </p:nvPr>
        </p:nvSpPr>
        <p:spPr/>
        <p:txBody>
          <a:bodyPr/>
          <a:lstStyle/>
          <a:p>
            <a:fld id="{9068F426-1C8C-4909-9554-14BC23947631}" type="datetimeFigureOut">
              <a:rPr lang="da-DK" smtClean="0"/>
              <a:t>25-11-2015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0DE7ED1-8089-403A-9A24-3C28CE92F5D0}" type="slidenum">
              <a:rPr lang="da-DK" smtClean="0"/>
              <a:t>‹nr.›</a:t>
            </a:fld>
            <a:endParaRPr lang="da-DK"/>
          </a:p>
        </p:txBody>
      </p:sp>
    </p:spTree>
    <p:extLst>
      <p:ext uri="{BB962C8B-B14F-4D97-AF65-F5344CB8AC3E}">
        <p14:creationId xmlns:p14="http://schemas.microsoft.com/office/powerpoint/2010/main" val="1109983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indhold 2"/>
          <p:cNvSpPr>
            <a:spLocks noGrp="1"/>
          </p:cNvSpPr>
          <p:nvPr>
            <p:ph sz="half" idx="1"/>
          </p:nvPr>
        </p:nvSpPr>
        <p:spPr>
          <a:xfrm>
            <a:off x="838200" y="1825625"/>
            <a:ext cx="5181600" cy="435133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6172200" y="1825625"/>
            <a:ext cx="5181600" cy="435133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9068F426-1C8C-4909-9554-14BC23947631}" type="datetimeFigureOut">
              <a:rPr lang="da-DK" smtClean="0"/>
              <a:t>25-11-2015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00DE7ED1-8089-403A-9A24-3C28CE92F5D0}" type="slidenum">
              <a:rPr lang="da-DK" smtClean="0"/>
              <a:t>‹nr.›</a:t>
            </a:fld>
            <a:endParaRPr lang="da-DK"/>
          </a:p>
        </p:txBody>
      </p:sp>
    </p:spTree>
    <p:extLst>
      <p:ext uri="{BB962C8B-B14F-4D97-AF65-F5344CB8AC3E}">
        <p14:creationId xmlns:p14="http://schemas.microsoft.com/office/powerpoint/2010/main" val="1287989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smtClean="0"/>
              <a:t>Klik for at redigere i master</a:t>
            </a:r>
            <a:endParaRPr lang="da-DK"/>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9068F426-1C8C-4909-9554-14BC23947631}" type="datetimeFigureOut">
              <a:rPr lang="da-DK" smtClean="0"/>
              <a:t>25-11-2015</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00DE7ED1-8089-403A-9A24-3C28CE92F5D0}" type="slidenum">
              <a:rPr lang="da-DK" smtClean="0"/>
              <a:t>‹nr.›</a:t>
            </a:fld>
            <a:endParaRPr lang="da-DK"/>
          </a:p>
        </p:txBody>
      </p:sp>
    </p:spTree>
    <p:extLst>
      <p:ext uri="{BB962C8B-B14F-4D97-AF65-F5344CB8AC3E}">
        <p14:creationId xmlns:p14="http://schemas.microsoft.com/office/powerpoint/2010/main" val="2287900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a:t>
            </a:r>
            <a:endParaRPr lang="da-DK"/>
          </a:p>
        </p:txBody>
      </p:sp>
      <p:sp>
        <p:nvSpPr>
          <p:cNvPr id="3" name="Pladsholder til dato 2"/>
          <p:cNvSpPr>
            <a:spLocks noGrp="1"/>
          </p:cNvSpPr>
          <p:nvPr>
            <p:ph type="dt" sz="half" idx="10"/>
          </p:nvPr>
        </p:nvSpPr>
        <p:spPr/>
        <p:txBody>
          <a:bodyPr/>
          <a:lstStyle/>
          <a:p>
            <a:fld id="{9068F426-1C8C-4909-9554-14BC23947631}" type="datetimeFigureOut">
              <a:rPr lang="da-DK" smtClean="0"/>
              <a:t>25-11-2015</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00DE7ED1-8089-403A-9A24-3C28CE92F5D0}" type="slidenum">
              <a:rPr lang="da-DK" smtClean="0"/>
              <a:t>‹nr.›</a:t>
            </a:fld>
            <a:endParaRPr lang="da-DK"/>
          </a:p>
        </p:txBody>
      </p:sp>
    </p:spTree>
    <p:extLst>
      <p:ext uri="{BB962C8B-B14F-4D97-AF65-F5344CB8AC3E}">
        <p14:creationId xmlns:p14="http://schemas.microsoft.com/office/powerpoint/2010/main" val="325034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9068F426-1C8C-4909-9554-14BC23947631}" type="datetimeFigureOut">
              <a:rPr lang="da-DK" smtClean="0"/>
              <a:t>25-11-2015</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00DE7ED1-8089-403A-9A24-3C28CE92F5D0}" type="slidenum">
              <a:rPr lang="da-DK" smtClean="0"/>
              <a:t>‹nr.›</a:t>
            </a:fld>
            <a:endParaRPr lang="da-DK"/>
          </a:p>
        </p:txBody>
      </p:sp>
    </p:spTree>
    <p:extLst>
      <p:ext uri="{BB962C8B-B14F-4D97-AF65-F5344CB8AC3E}">
        <p14:creationId xmlns:p14="http://schemas.microsoft.com/office/powerpoint/2010/main" val="3448650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smtClean="0"/>
              <a:t>Klik for at redigere i master</a:t>
            </a:r>
            <a:endParaRPr lang="da-DK"/>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9068F426-1C8C-4909-9554-14BC23947631}" type="datetimeFigureOut">
              <a:rPr lang="da-DK" smtClean="0"/>
              <a:t>25-11-2015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00DE7ED1-8089-403A-9A24-3C28CE92F5D0}" type="slidenum">
              <a:rPr lang="da-DK" smtClean="0"/>
              <a:t>‹nr.›</a:t>
            </a:fld>
            <a:endParaRPr lang="da-DK"/>
          </a:p>
        </p:txBody>
      </p:sp>
    </p:spTree>
    <p:extLst>
      <p:ext uri="{BB962C8B-B14F-4D97-AF65-F5344CB8AC3E}">
        <p14:creationId xmlns:p14="http://schemas.microsoft.com/office/powerpoint/2010/main" val="2398010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smtClean="0"/>
              <a:t>Klik for at redigere i master</a:t>
            </a:r>
            <a:endParaRPr lang="da-DK"/>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smtClean="0"/>
              <a:t>Klik for at redigere i master</a:t>
            </a:r>
          </a:p>
        </p:txBody>
      </p:sp>
      <p:sp>
        <p:nvSpPr>
          <p:cNvPr id="5" name="Pladsholder til dato 4"/>
          <p:cNvSpPr>
            <a:spLocks noGrp="1"/>
          </p:cNvSpPr>
          <p:nvPr>
            <p:ph type="dt" sz="half" idx="10"/>
          </p:nvPr>
        </p:nvSpPr>
        <p:spPr/>
        <p:txBody>
          <a:bodyPr/>
          <a:lstStyle/>
          <a:p>
            <a:fld id="{9068F426-1C8C-4909-9554-14BC23947631}" type="datetimeFigureOut">
              <a:rPr lang="da-DK" smtClean="0"/>
              <a:t>25-11-2015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00DE7ED1-8089-403A-9A24-3C28CE92F5D0}" type="slidenum">
              <a:rPr lang="da-DK" smtClean="0"/>
              <a:t>‹nr.›</a:t>
            </a:fld>
            <a:endParaRPr lang="da-DK"/>
          </a:p>
        </p:txBody>
      </p:sp>
    </p:spTree>
    <p:extLst>
      <p:ext uri="{BB962C8B-B14F-4D97-AF65-F5344CB8AC3E}">
        <p14:creationId xmlns:p14="http://schemas.microsoft.com/office/powerpoint/2010/main" val="3453706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smtClean="0"/>
              <a:t>Klik for at redigere i master</a:t>
            </a:r>
            <a:endParaRPr lang="da-DK"/>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68F426-1C8C-4909-9554-14BC23947631}" type="datetimeFigureOut">
              <a:rPr lang="da-DK" smtClean="0"/>
              <a:t>25-11-2015</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DE7ED1-8089-403A-9A24-3C28CE92F5D0}" type="slidenum">
              <a:rPr lang="da-DK" smtClean="0"/>
              <a:t>‹nr.›</a:t>
            </a:fld>
            <a:endParaRPr lang="da-DK"/>
          </a:p>
        </p:txBody>
      </p:sp>
    </p:spTree>
    <p:extLst>
      <p:ext uri="{BB962C8B-B14F-4D97-AF65-F5344CB8AC3E}">
        <p14:creationId xmlns:p14="http://schemas.microsoft.com/office/powerpoint/2010/main" val="3098209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8.jpg"/><Relationship Id="rId7" Type="http://schemas.openxmlformats.org/officeDocument/2006/relationships/slide" Target="slide14.xml"/><Relationship Id="rId2" Type="http://schemas.openxmlformats.org/officeDocument/2006/relationships/image" Target="../media/image45.jpg"/><Relationship Id="rId1" Type="http://schemas.openxmlformats.org/officeDocument/2006/relationships/slideLayout" Target="../slideLayouts/slideLayout1.xml"/><Relationship Id="rId6" Type="http://schemas.openxmlformats.org/officeDocument/2006/relationships/slide" Target="slide7.xml"/><Relationship Id="rId11" Type="http://schemas.openxmlformats.org/officeDocument/2006/relationships/image" Target="../media/image6.png"/><Relationship Id="rId5" Type="http://schemas.openxmlformats.org/officeDocument/2006/relationships/slide" Target="slide19.xml"/><Relationship Id="rId10" Type="http://schemas.openxmlformats.org/officeDocument/2006/relationships/image" Target="../media/image38.jpeg"/><Relationship Id="rId4" Type="http://schemas.openxmlformats.org/officeDocument/2006/relationships/slide" Target="slide9.xml"/><Relationship Id="rId9" Type="http://schemas.openxmlformats.org/officeDocument/2006/relationships/image" Target="../media/image2.jpeg"/></Relationships>
</file>

<file path=ppt/slides/_rels/slide1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 Target="slide9.xml"/><Relationship Id="rId7" Type="http://schemas.openxmlformats.org/officeDocument/2006/relationships/slide" Target="slide24.xml"/><Relationship Id="rId12"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slide" Target="slide14.xml"/><Relationship Id="rId11" Type="http://schemas.openxmlformats.org/officeDocument/2006/relationships/image" Target="../media/image46.jpg"/><Relationship Id="rId5" Type="http://schemas.openxmlformats.org/officeDocument/2006/relationships/slide" Target="slide7.xml"/><Relationship Id="rId10" Type="http://schemas.openxmlformats.org/officeDocument/2006/relationships/image" Target="../media/image45.jpg"/><Relationship Id="rId4" Type="http://schemas.openxmlformats.org/officeDocument/2006/relationships/slide" Target="slide19.xml"/><Relationship Id="rId9" Type="http://schemas.openxmlformats.org/officeDocument/2006/relationships/image" Target="../media/image38.jpeg"/></Relationships>
</file>

<file path=ppt/slides/_rels/slide12.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slide" Target="slide9.xml"/><Relationship Id="rId7" Type="http://schemas.openxmlformats.org/officeDocument/2006/relationships/image" Target="../media/image2.jpeg"/><Relationship Id="rId12" Type="http://schemas.openxmlformats.org/officeDocument/2006/relationships/slide" Target="slide19.xml"/><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slide" Target="slide24.xml"/><Relationship Id="rId11" Type="http://schemas.openxmlformats.org/officeDocument/2006/relationships/image" Target="../media/image6.png"/><Relationship Id="rId5" Type="http://schemas.openxmlformats.org/officeDocument/2006/relationships/slide" Target="slide14.xml"/><Relationship Id="rId10" Type="http://schemas.openxmlformats.org/officeDocument/2006/relationships/image" Target="../media/image40.jpeg"/><Relationship Id="rId4" Type="http://schemas.openxmlformats.org/officeDocument/2006/relationships/slide" Target="slide7.xml"/><Relationship Id="rId9" Type="http://schemas.openxmlformats.org/officeDocument/2006/relationships/slide" Target="slide12.xml"/></Relationships>
</file>

<file path=ppt/slides/_rels/slide13.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9.xml"/><Relationship Id="rId3" Type="http://schemas.openxmlformats.org/officeDocument/2006/relationships/image" Target="../media/image48.jpg"/><Relationship Id="rId7" Type="http://schemas.openxmlformats.org/officeDocument/2006/relationships/image" Target="../media/image8.jpg"/><Relationship Id="rId12"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0.jpeg"/><Relationship Id="rId11" Type="http://schemas.openxmlformats.org/officeDocument/2006/relationships/slide" Target="slide24.xml"/><Relationship Id="rId5" Type="http://schemas.openxmlformats.org/officeDocument/2006/relationships/slide" Target="slide12.xml"/><Relationship Id="rId10" Type="http://schemas.openxmlformats.org/officeDocument/2006/relationships/slide" Target="slide14.xml"/><Relationship Id="rId4" Type="http://schemas.openxmlformats.org/officeDocument/2006/relationships/image" Target="../media/image49.jpg"/><Relationship Id="rId9" Type="http://schemas.openxmlformats.org/officeDocument/2006/relationships/slide" Target="slide7.xml"/></Relationships>
</file>

<file path=ppt/slides/_rels/slide1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 Target="slide9.xml"/><Relationship Id="rId7" Type="http://schemas.openxmlformats.org/officeDocument/2006/relationships/image" Target="../media/image50.jpg"/><Relationship Id="rId12" Type="http://schemas.openxmlformats.org/officeDocument/2006/relationships/slide" Target="slide19.xml"/><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slide" Target="slide24.xml"/><Relationship Id="rId11" Type="http://schemas.openxmlformats.org/officeDocument/2006/relationships/image" Target="../media/image6.png"/><Relationship Id="rId5" Type="http://schemas.openxmlformats.org/officeDocument/2006/relationships/slide" Target="slide14.xml"/><Relationship Id="rId10" Type="http://schemas.openxmlformats.org/officeDocument/2006/relationships/image" Target="../media/image51.jpg"/><Relationship Id="rId4" Type="http://schemas.openxmlformats.org/officeDocument/2006/relationships/slide" Target="slide7.xml"/><Relationship Id="rId9" Type="http://schemas.openxmlformats.org/officeDocument/2006/relationships/image" Target="../media/image39.jpeg"/></Relationships>
</file>

<file path=ppt/slides/_rels/slide15.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slide" Target="slide9.xml"/><Relationship Id="rId7" Type="http://schemas.openxmlformats.org/officeDocument/2006/relationships/image" Target="../media/image2.jpe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slide" Target="slide24.xml"/><Relationship Id="rId5" Type="http://schemas.openxmlformats.org/officeDocument/2006/relationships/slide" Target="slide14.xml"/><Relationship Id="rId10" Type="http://schemas.openxmlformats.org/officeDocument/2006/relationships/slide" Target="slide19.xml"/><Relationship Id="rId4" Type="http://schemas.openxmlformats.org/officeDocument/2006/relationships/slide" Target="slide7.xml"/><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slide" Target="slide9.xml"/><Relationship Id="rId7" Type="http://schemas.openxmlformats.org/officeDocument/2006/relationships/image" Target="../media/image2.jpe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slide" Target="slide24.xml"/><Relationship Id="rId5" Type="http://schemas.openxmlformats.org/officeDocument/2006/relationships/slide" Target="slide14.xml"/><Relationship Id="rId10" Type="http://schemas.openxmlformats.org/officeDocument/2006/relationships/slide" Target="slide19.xml"/><Relationship Id="rId4" Type="http://schemas.openxmlformats.org/officeDocument/2006/relationships/slide" Target="slide7.xml"/><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slide" Target="slide9.xml"/><Relationship Id="rId7" Type="http://schemas.openxmlformats.org/officeDocument/2006/relationships/image" Target="../media/image2.jpe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slide" Target="slide24.xml"/><Relationship Id="rId11" Type="http://schemas.openxmlformats.org/officeDocument/2006/relationships/slide" Target="slide19.xml"/><Relationship Id="rId5" Type="http://schemas.openxmlformats.org/officeDocument/2006/relationships/slide" Target="slide14.xml"/><Relationship Id="rId10" Type="http://schemas.openxmlformats.org/officeDocument/2006/relationships/image" Target="../media/image6.png"/><Relationship Id="rId4" Type="http://schemas.openxmlformats.org/officeDocument/2006/relationships/slide" Target="slide7.xml"/><Relationship Id="rId9" Type="http://schemas.openxmlformats.org/officeDocument/2006/relationships/image" Target="../media/image55.jpg"/></Relationships>
</file>

<file path=ppt/slides/_rels/slide1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slide" Target="slide9.xml"/><Relationship Id="rId7" Type="http://schemas.openxmlformats.org/officeDocument/2006/relationships/image" Target="../media/image2.jpe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slide" Target="slide24.xml"/><Relationship Id="rId11" Type="http://schemas.openxmlformats.org/officeDocument/2006/relationships/slide" Target="slide19.xml"/><Relationship Id="rId5" Type="http://schemas.openxmlformats.org/officeDocument/2006/relationships/slide" Target="slide14.xml"/><Relationship Id="rId10" Type="http://schemas.openxmlformats.org/officeDocument/2006/relationships/image" Target="../media/image6.png"/><Relationship Id="rId4" Type="http://schemas.openxmlformats.org/officeDocument/2006/relationships/slide" Target="slide7.xml"/><Relationship Id="rId9" Type="http://schemas.openxmlformats.org/officeDocument/2006/relationships/image" Target="../media/image57.jpg"/></Relationships>
</file>

<file path=ppt/slides/_rels/slide19.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slide" Target="slide20.xml"/><Relationship Id="rId18" Type="http://schemas.openxmlformats.org/officeDocument/2006/relationships/image" Target="../media/image60.wmf"/><Relationship Id="rId3" Type="http://schemas.openxmlformats.org/officeDocument/2006/relationships/image" Target="../media/image8.jpg"/><Relationship Id="rId21" Type="http://schemas.openxmlformats.org/officeDocument/2006/relationships/image" Target="../media/image61.wmf"/><Relationship Id="rId7" Type="http://schemas.openxmlformats.org/officeDocument/2006/relationships/slide" Target="slide24.xml"/><Relationship Id="rId12" Type="http://schemas.openxmlformats.org/officeDocument/2006/relationships/image" Target="../media/image58.wmf"/><Relationship Id="rId17" Type="http://schemas.openxmlformats.org/officeDocument/2006/relationships/oleObject" Target="../embeddings/oleObject5.bin"/><Relationship Id="rId2" Type="http://schemas.openxmlformats.org/officeDocument/2006/relationships/slideLayout" Target="../slideLayouts/slideLayout1.xml"/><Relationship Id="rId16" Type="http://schemas.openxmlformats.org/officeDocument/2006/relationships/slide" Target="slide22.xml"/><Relationship Id="rId20" Type="http://schemas.openxmlformats.org/officeDocument/2006/relationships/oleObject" Target="../embeddings/oleObject6.bin"/><Relationship Id="rId1" Type="http://schemas.openxmlformats.org/officeDocument/2006/relationships/vmlDrawing" Target="../drawings/vmlDrawing2.vml"/><Relationship Id="rId6" Type="http://schemas.openxmlformats.org/officeDocument/2006/relationships/slide" Target="slide14.xml"/><Relationship Id="rId11" Type="http://schemas.openxmlformats.org/officeDocument/2006/relationships/oleObject" Target="../embeddings/oleObject3.bin"/><Relationship Id="rId5" Type="http://schemas.openxmlformats.org/officeDocument/2006/relationships/slide" Target="slide7.xml"/><Relationship Id="rId15" Type="http://schemas.openxmlformats.org/officeDocument/2006/relationships/image" Target="../media/image59.wmf"/><Relationship Id="rId23" Type="http://schemas.openxmlformats.org/officeDocument/2006/relationships/slide" Target="slide19.xml"/><Relationship Id="rId10" Type="http://schemas.openxmlformats.org/officeDocument/2006/relationships/slide" Target="slide21.xml"/><Relationship Id="rId19" Type="http://schemas.openxmlformats.org/officeDocument/2006/relationships/slide" Target="slide23.xml"/><Relationship Id="rId4" Type="http://schemas.openxmlformats.org/officeDocument/2006/relationships/slide" Target="slide9.xml"/><Relationship Id="rId9" Type="http://schemas.openxmlformats.org/officeDocument/2006/relationships/image" Target="../media/image62.jpeg"/><Relationship Id="rId14" Type="http://schemas.openxmlformats.org/officeDocument/2006/relationships/oleObject" Target="../embeddings/oleObject4.bin"/><Relationship Id="rId22"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65.wmf"/><Relationship Id="rId18" Type="http://schemas.openxmlformats.org/officeDocument/2006/relationships/slide" Target="slide19.xml"/><Relationship Id="rId3" Type="http://schemas.openxmlformats.org/officeDocument/2006/relationships/image" Target="../media/image8.jpg"/><Relationship Id="rId7" Type="http://schemas.openxmlformats.org/officeDocument/2006/relationships/slide" Target="slide24.xml"/><Relationship Id="rId12" Type="http://schemas.openxmlformats.org/officeDocument/2006/relationships/oleObject" Target="../embeddings/oleObject9.bin"/><Relationship Id="rId17" Type="http://schemas.openxmlformats.org/officeDocument/2006/relationships/image" Target="../media/image6.png"/><Relationship Id="rId2" Type="http://schemas.openxmlformats.org/officeDocument/2006/relationships/slideLayout" Target="../slideLayouts/slideLayout1.xml"/><Relationship Id="rId16" Type="http://schemas.openxmlformats.org/officeDocument/2006/relationships/image" Target="../media/image66.wmf"/><Relationship Id="rId1" Type="http://schemas.openxmlformats.org/officeDocument/2006/relationships/vmlDrawing" Target="../drawings/vmlDrawing3.vml"/><Relationship Id="rId6" Type="http://schemas.openxmlformats.org/officeDocument/2006/relationships/slide" Target="slide14.xml"/><Relationship Id="rId11" Type="http://schemas.openxmlformats.org/officeDocument/2006/relationships/image" Target="../media/image64.wmf"/><Relationship Id="rId5" Type="http://schemas.openxmlformats.org/officeDocument/2006/relationships/slide" Target="slide7.xml"/><Relationship Id="rId15" Type="http://schemas.openxmlformats.org/officeDocument/2006/relationships/oleObject" Target="../embeddings/oleObject10.bin"/><Relationship Id="rId10" Type="http://schemas.openxmlformats.org/officeDocument/2006/relationships/oleObject" Target="../embeddings/oleObject8.bin"/><Relationship Id="rId4" Type="http://schemas.openxmlformats.org/officeDocument/2006/relationships/slide" Target="slide9.xml"/><Relationship Id="rId9" Type="http://schemas.openxmlformats.org/officeDocument/2006/relationships/image" Target="../media/image63.wmf"/><Relationship Id="rId14" Type="http://schemas.openxmlformats.org/officeDocument/2006/relationships/image" Target="../media/image2.jpeg"/></Relationships>
</file>

<file path=ppt/slides/_rels/slide21.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69.jpg"/><Relationship Id="rId3" Type="http://schemas.openxmlformats.org/officeDocument/2006/relationships/image" Target="../media/image8.jpg"/><Relationship Id="rId7" Type="http://schemas.openxmlformats.org/officeDocument/2006/relationships/slide" Target="slide24.xml"/><Relationship Id="rId12" Type="http://schemas.openxmlformats.org/officeDocument/2006/relationships/image" Target="../media/image67.wmf"/><Relationship Id="rId17" Type="http://schemas.openxmlformats.org/officeDocument/2006/relationships/slide" Target="slide19.xml"/><Relationship Id="rId2" Type="http://schemas.openxmlformats.org/officeDocument/2006/relationships/slideLayout" Target="../slideLayouts/slideLayout1.xml"/><Relationship Id="rId16" Type="http://schemas.openxmlformats.org/officeDocument/2006/relationships/image" Target="../media/image6.png"/><Relationship Id="rId1" Type="http://schemas.openxmlformats.org/officeDocument/2006/relationships/vmlDrawing" Target="../drawings/vmlDrawing4.vml"/><Relationship Id="rId6" Type="http://schemas.openxmlformats.org/officeDocument/2006/relationships/slide" Target="slide14.xml"/><Relationship Id="rId11" Type="http://schemas.openxmlformats.org/officeDocument/2006/relationships/oleObject" Target="../embeddings/oleObject12.bin"/><Relationship Id="rId5" Type="http://schemas.openxmlformats.org/officeDocument/2006/relationships/slide" Target="slide7.xml"/><Relationship Id="rId15" Type="http://schemas.openxmlformats.org/officeDocument/2006/relationships/image" Target="../media/image68.wmf"/><Relationship Id="rId10" Type="http://schemas.openxmlformats.org/officeDocument/2006/relationships/image" Target="../media/image64.wmf"/><Relationship Id="rId4" Type="http://schemas.openxmlformats.org/officeDocument/2006/relationships/slide" Target="slide9.xml"/><Relationship Id="rId9" Type="http://schemas.openxmlformats.org/officeDocument/2006/relationships/oleObject" Target="../embeddings/oleObject11.bin"/><Relationship Id="rId14" Type="http://schemas.openxmlformats.org/officeDocument/2006/relationships/oleObject" Target="../embeddings/oleObject13.bin"/></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6.png"/><Relationship Id="rId3" Type="http://schemas.openxmlformats.org/officeDocument/2006/relationships/image" Target="../media/image8.jpg"/><Relationship Id="rId7" Type="http://schemas.openxmlformats.org/officeDocument/2006/relationships/slide" Target="slide24.xml"/><Relationship Id="rId12" Type="http://schemas.openxmlformats.org/officeDocument/2006/relationships/image" Target="../media/image70.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slide" Target="slide14.xml"/><Relationship Id="rId11" Type="http://schemas.openxmlformats.org/officeDocument/2006/relationships/oleObject" Target="../embeddings/oleObject14.bin"/><Relationship Id="rId5" Type="http://schemas.openxmlformats.org/officeDocument/2006/relationships/slide" Target="slide7.xml"/><Relationship Id="rId10" Type="http://schemas.openxmlformats.org/officeDocument/2006/relationships/image" Target="../media/image72.png"/><Relationship Id="rId4" Type="http://schemas.openxmlformats.org/officeDocument/2006/relationships/slide" Target="slide9.xml"/><Relationship Id="rId9" Type="http://schemas.openxmlformats.org/officeDocument/2006/relationships/image" Target="../media/image2.jpeg"/><Relationship Id="rId14" Type="http://schemas.openxmlformats.org/officeDocument/2006/relationships/slide" Target="slide19.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6.png"/><Relationship Id="rId3" Type="http://schemas.openxmlformats.org/officeDocument/2006/relationships/image" Target="../media/image8.jpg"/><Relationship Id="rId7" Type="http://schemas.openxmlformats.org/officeDocument/2006/relationships/slide" Target="slide24.xml"/><Relationship Id="rId12" Type="http://schemas.openxmlformats.org/officeDocument/2006/relationships/image" Target="../media/image74.w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slide" Target="slide14.xml"/><Relationship Id="rId11" Type="http://schemas.openxmlformats.org/officeDocument/2006/relationships/oleObject" Target="../embeddings/oleObject16.bin"/><Relationship Id="rId5" Type="http://schemas.openxmlformats.org/officeDocument/2006/relationships/slide" Target="slide7.xml"/><Relationship Id="rId10" Type="http://schemas.openxmlformats.org/officeDocument/2006/relationships/image" Target="../media/image2.jpeg"/><Relationship Id="rId4" Type="http://schemas.openxmlformats.org/officeDocument/2006/relationships/slide" Target="slide9.xml"/><Relationship Id="rId9" Type="http://schemas.openxmlformats.org/officeDocument/2006/relationships/image" Target="../media/image73.wmf"/><Relationship Id="rId14" Type="http://schemas.openxmlformats.org/officeDocument/2006/relationships/slide" Target="slide19.xml"/></Relationships>
</file>

<file path=ppt/slides/_rels/slide24.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slide" Target="slide9.xml"/><Relationship Id="rId7" Type="http://schemas.openxmlformats.org/officeDocument/2006/relationships/image" Target="../media/image2.jpe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slide" Target="slide24.xml"/><Relationship Id="rId5" Type="http://schemas.openxmlformats.org/officeDocument/2006/relationships/slide" Target="slide14.xml"/><Relationship Id="rId10" Type="http://schemas.openxmlformats.org/officeDocument/2006/relationships/slide" Target="slide19.xml"/><Relationship Id="rId4" Type="http://schemas.openxmlformats.org/officeDocument/2006/relationships/slide" Target="slide7.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 Target="slide9.xml"/><Relationship Id="rId7" Type="http://schemas.openxmlformats.org/officeDocument/2006/relationships/slide" Target="slide24.xml"/><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slide" Target="slide14.xml"/><Relationship Id="rId5" Type="http://schemas.openxmlformats.org/officeDocument/2006/relationships/slide" Target="slide7.xml"/><Relationship Id="rId10" Type="http://schemas.openxmlformats.org/officeDocument/2006/relationships/image" Target="../media/image6.png"/><Relationship Id="rId4" Type="http://schemas.openxmlformats.org/officeDocument/2006/relationships/slide" Target="slide19.xml"/><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jpeg"/><Relationship Id="rId26" Type="http://schemas.openxmlformats.org/officeDocument/2006/relationships/image" Target="../media/image6.png"/><Relationship Id="rId3" Type="http://schemas.openxmlformats.org/officeDocument/2006/relationships/image" Target="../media/image2.jpeg"/><Relationship Id="rId21" Type="http://schemas.openxmlformats.org/officeDocument/2006/relationships/slide" Target="slide9.xml"/><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slide" Target="slide24.xml"/><Relationship Id="rId2" Type="http://schemas.openxmlformats.org/officeDocument/2006/relationships/image" Target="../media/image8.jpg"/><Relationship Id="rId16" Type="http://schemas.openxmlformats.org/officeDocument/2006/relationships/image" Target="../media/image22.png"/><Relationship Id="rId20" Type="http://schemas.openxmlformats.org/officeDocument/2006/relationships/image" Target="../media/image26.jp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slide" Target="slide14.xml"/><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slide" Target="slide7.xml"/><Relationship Id="rId10" Type="http://schemas.openxmlformats.org/officeDocument/2006/relationships/image" Target="../media/image16.png"/><Relationship Id="rId19" Type="http://schemas.openxmlformats.org/officeDocument/2006/relationships/image" Target="../media/image25.jpeg"/><Relationship Id="rId4" Type="http://schemas.openxmlformats.org/officeDocument/2006/relationships/image" Target="../media/image10.jpe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slide" Target="slide19.xml"/></Relationships>
</file>

<file path=ppt/slides/_rels/slide5.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jpeg"/><Relationship Id="rId3" Type="http://schemas.openxmlformats.org/officeDocument/2006/relationships/image" Target="../media/image8.jpg"/><Relationship Id="rId7" Type="http://schemas.openxmlformats.org/officeDocument/2006/relationships/slide" Target="slide14.xml"/><Relationship Id="rId12" Type="http://schemas.openxmlformats.org/officeDocument/2006/relationships/image" Target="../media/image27.wmf"/><Relationship Id="rId2" Type="http://schemas.openxmlformats.org/officeDocument/2006/relationships/slideLayout" Target="../slideLayouts/slideLayout1.xml"/><Relationship Id="rId16" Type="http://schemas.openxmlformats.org/officeDocument/2006/relationships/image" Target="../media/image6.png"/><Relationship Id="rId1" Type="http://schemas.openxmlformats.org/officeDocument/2006/relationships/vmlDrawing" Target="../drawings/vmlDrawing1.vml"/><Relationship Id="rId6" Type="http://schemas.openxmlformats.org/officeDocument/2006/relationships/slide" Target="slide7.xml"/><Relationship Id="rId11" Type="http://schemas.openxmlformats.org/officeDocument/2006/relationships/oleObject" Target="../embeddings/oleObject1.bin"/><Relationship Id="rId5" Type="http://schemas.openxmlformats.org/officeDocument/2006/relationships/slide" Target="slide19.xml"/><Relationship Id="rId15" Type="http://schemas.openxmlformats.org/officeDocument/2006/relationships/image" Target="../media/image28.wmf"/><Relationship Id="rId10" Type="http://schemas.openxmlformats.org/officeDocument/2006/relationships/image" Target="../media/image29.jpeg"/><Relationship Id="rId4" Type="http://schemas.openxmlformats.org/officeDocument/2006/relationships/slide" Target="slide9.xml"/><Relationship Id="rId9" Type="http://schemas.openxmlformats.org/officeDocument/2006/relationships/slide" Target="slide6.xml"/><Relationship Id="rId1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6.png"/><Relationship Id="rId3" Type="http://schemas.openxmlformats.org/officeDocument/2006/relationships/slide" Target="slide9.xml"/><Relationship Id="rId7" Type="http://schemas.openxmlformats.org/officeDocument/2006/relationships/slide" Target="slide24.xml"/><Relationship Id="rId12" Type="http://schemas.openxmlformats.org/officeDocument/2006/relationships/image" Target="../media/image33.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slide" Target="slide14.xml"/><Relationship Id="rId11" Type="http://schemas.openxmlformats.org/officeDocument/2006/relationships/image" Target="../media/image32.jpeg"/><Relationship Id="rId5" Type="http://schemas.openxmlformats.org/officeDocument/2006/relationships/slide" Target="slide7.xml"/><Relationship Id="rId10" Type="http://schemas.openxmlformats.org/officeDocument/2006/relationships/image" Target="../media/image31.png"/><Relationship Id="rId4" Type="http://schemas.openxmlformats.org/officeDocument/2006/relationships/slide" Target="slide19.xml"/><Relationship Id="rId9"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36.jpeg"/><Relationship Id="rId18" Type="http://schemas.openxmlformats.org/officeDocument/2006/relationships/slide" Target="slide12.xml"/><Relationship Id="rId3" Type="http://schemas.openxmlformats.org/officeDocument/2006/relationships/slide" Target="slide9.xml"/><Relationship Id="rId7" Type="http://schemas.openxmlformats.org/officeDocument/2006/relationships/slide" Target="slide24.xml"/><Relationship Id="rId12" Type="http://schemas.openxmlformats.org/officeDocument/2006/relationships/slide" Target="slide17.xml"/><Relationship Id="rId17" Type="http://schemas.openxmlformats.org/officeDocument/2006/relationships/image" Target="../media/image39.jpeg"/><Relationship Id="rId2" Type="http://schemas.openxmlformats.org/officeDocument/2006/relationships/image" Target="../media/image8.jpg"/><Relationship Id="rId16" Type="http://schemas.openxmlformats.org/officeDocument/2006/relationships/image" Target="../media/image38.jpe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 Target="slide14.xml"/><Relationship Id="rId11" Type="http://schemas.openxmlformats.org/officeDocument/2006/relationships/image" Target="../media/image35.jpeg"/><Relationship Id="rId5" Type="http://schemas.openxmlformats.org/officeDocument/2006/relationships/slide" Target="slide7.xml"/><Relationship Id="rId15" Type="http://schemas.openxmlformats.org/officeDocument/2006/relationships/image" Target="../media/image37.jpeg"/><Relationship Id="rId10" Type="http://schemas.openxmlformats.org/officeDocument/2006/relationships/slide" Target="slide8.xml"/><Relationship Id="rId19" Type="http://schemas.openxmlformats.org/officeDocument/2006/relationships/image" Target="../media/image40.jpeg"/><Relationship Id="rId4" Type="http://schemas.openxmlformats.org/officeDocument/2006/relationships/slide" Target="slide19.xml"/><Relationship Id="rId9" Type="http://schemas.openxmlformats.org/officeDocument/2006/relationships/image" Target="../media/image34.jpg"/><Relationship Id="rId14" Type="http://schemas.openxmlformats.org/officeDocument/2006/relationships/slide" Target="slide18.xml"/></Relationships>
</file>

<file path=ppt/slides/_rels/slide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 Target="slide9.xml"/><Relationship Id="rId7" Type="http://schemas.openxmlformats.org/officeDocument/2006/relationships/slide" Target="slide24.xml"/><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slide" Target="slide14.xml"/><Relationship Id="rId11" Type="http://schemas.openxmlformats.org/officeDocument/2006/relationships/image" Target="../media/image6.png"/><Relationship Id="rId5" Type="http://schemas.openxmlformats.org/officeDocument/2006/relationships/slide" Target="slide7.xml"/><Relationship Id="rId10" Type="http://schemas.openxmlformats.org/officeDocument/2006/relationships/image" Target="../media/image41.jpg"/><Relationship Id="rId4" Type="http://schemas.openxmlformats.org/officeDocument/2006/relationships/slide" Target="slide19.xml"/><Relationship Id="rId9"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42.jpeg"/><Relationship Id="rId7" Type="http://schemas.openxmlformats.org/officeDocument/2006/relationships/slide" Target="slide9.xml"/><Relationship Id="rId12"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44.jpg"/><Relationship Id="rId11" Type="http://schemas.openxmlformats.org/officeDocument/2006/relationships/slide" Target="slide24.xml"/><Relationship Id="rId5" Type="http://schemas.openxmlformats.org/officeDocument/2006/relationships/image" Target="../media/image43.jpg"/><Relationship Id="rId10" Type="http://schemas.openxmlformats.org/officeDocument/2006/relationships/slide" Target="slide14.xml"/><Relationship Id="rId4" Type="http://schemas.openxmlformats.org/officeDocument/2006/relationships/image" Target="../media/image2.jpeg"/><Relationship Id="rId9"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9194" y="4843722"/>
            <a:ext cx="2565519" cy="1888040"/>
          </a:xfrm>
          <a:prstGeom prst="rect">
            <a:avLst/>
          </a:prstGeom>
        </p:spPr>
      </p:pic>
      <p:sp>
        <p:nvSpPr>
          <p:cNvPr id="2" name="Titel 1"/>
          <p:cNvSpPr>
            <a:spLocks noGrp="1"/>
          </p:cNvSpPr>
          <p:nvPr>
            <p:ph type="ctrTitle"/>
          </p:nvPr>
        </p:nvSpPr>
        <p:spPr>
          <a:xfrm>
            <a:off x="1912562" y="1957491"/>
            <a:ext cx="9144000" cy="1261934"/>
          </a:xfrm>
        </p:spPr>
        <p:txBody>
          <a:bodyPr/>
          <a:lstStyle/>
          <a:p>
            <a:r>
              <a:rPr lang="da-DK" dirty="0" smtClean="0">
                <a:latin typeface="Arial" panose="020B0604020202020204" pitchFamily="34" charset="0"/>
                <a:cs typeface="Arial" panose="020B0604020202020204" pitchFamily="34" charset="0"/>
              </a:rPr>
              <a:t>Præsentation</a:t>
            </a:r>
            <a:endParaRPr lang="da-DK" dirty="0">
              <a:latin typeface="Arial" panose="020B0604020202020204" pitchFamily="34" charset="0"/>
              <a:cs typeface="Arial" panose="020B0604020202020204" pitchFamily="34" charset="0"/>
            </a:endParaRPr>
          </a:p>
        </p:txBody>
      </p:sp>
      <p:sp>
        <p:nvSpPr>
          <p:cNvPr id="3" name="Undertitel 2"/>
          <p:cNvSpPr>
            <a:spLocks noGrp="1"/>
          </p:cNvSpPr>
          <p:nvPr>
            <p:ph type="subTitle" idx="1"/>
          </p:nvPr>
        </p:nvSpPr>
        <p:spPr>
          <a:xfrm>
            <a:off x="1912562" y="3323707"/>
            <a:ext cx="9144000" cy="2205446"/>
          </a:xfrm>
        </p:spPr>
        <p:txBody>
          <a:bodyPr>
            <a:normAutofit/>
          </a:bodyPr>
          <a:lstStyle/>
          <a:p>
            <a:r>
              <a:rPr lang="da-DK" dirty="0" smtClean="0">
                <a:latin typeface="Arial" panose="020B0604020202020204" pitchFamily="34" charset="0"/>
                <a:cs typeface="Arial" panose="020B0604020202020204" pitchFamily="34" charset="0"/>
              </a:rPr>
              <a:t>Online markeds- og auktionsplads</a:t>
            </a:r>
          </a:p>
          <a:p>
            <a:endParaRPr lang="da-DK" dirty="0">
              <a:latin typeface="Arial" panose="020B0604020202020204" pitchFamily="34" charset="0"/>
              <a:cs typeface="Arial" panose="020B0604020202020204" pitchFamily="34" charset="0"/>
            </a:endParaRPr>
          </a:p>
          <a:p>
            <a:endParaRPr lang="da-DK" b="1" dirty="0">
              <a:latin typeface="Arial" panose="020B0604020202020204" pitchFamily="34" charset="0"/>
              <a:cs typeface="Arial" panose="020B0604020202020204" pitchFamily="34" charset="0"/>
            </a:endParaRPr>
          </a:p>
        </p:txBody>
      </p:sp>
      <p:pic>
        <p:nvPicPr>
          <p:cNvPr id="13" name="Billed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510043"/>
            <a:ext cx="12217881" cy="477261"/>
          </a:xfrm>
          <a:prstGeom prst="rect">
            <a:avLst/>
          </a:prstGeom>
        </p:spPr>
      </p:pic>
      <p:sp>
        <p:nvSpPr>
          <p:cNvPr id="6" name="AutoShape 2" descr="http://cdn.industribasen.dk/app/webroot/uploads/DM-banner.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pic>
        <p:nvPicPr>
          <p:cNvPr id="8" name="Billed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0" y="1189812"/>
            <a:ext cx="2066109" cy="5320231"/>
          </a:xfrm>
          <a:prstGeom prst="rect">
            <a:avLst/>
          </a:prstGeom>
        </p:spPr>
      </p:pic>
      <p:pic>
        <p:nvPicPr>
          <p:cNvPr id="4" name="Billed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9194" y="1189811"/>
            <a:ext cx="1268685" cy="1903027"/>
          </a:xfrm>
          <a:prstGeom prst="rect">
            <a:avLst/>
          </a:prstGeom>
        </p:spPr>
      </p:pic>
      <p:pic>
        <p:nvPicPr>
          <p:cNvPr id="11" name="Billed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713481"/>
            <a:ext cx="12217881" cy="477261"/>
          </a:xfrm>
          <a:prstGeom prst="rect">
            <a:avLst/>
          </a:prstGeom>
        </p:spPr>
      </p:pic>
      <p:pic>
        <p:nvPicPr>
          <p:cNvPr id="9" name="Billed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50655" y="3118120"/>
            <a:ext cx="1275360" cy="1700480"/>
          </a:xfrm>
          <a:prstGeom prst="rect">
            <a:avLst/>
          </a:prstGeom>
        </p:spPr>
      </p:pic>
      <p:pic>
        <p:nvPicPr>
          <p:cNvPr id="12" name="Billed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54" y="51003"/>
            <a:ext cx="2790979" cy="558196"/>
          </a:xfrm>
          <a:prstGeom prst="rect">
            <a:avLst/>
          </a:prstGeom>
        </p:spPr>
      </p:pic>
    </p:spTree>
    <p:extLst>
      <p:ext uri="{BB962C8B-B14F-4D97-AF65-F5344CB8AC3E}">
        <p14:creationId xmlns:p14="http://schemas.microsoft.com/office/powerpoint/2010/main" val="26640212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568" y="1965025"/>
            <a:ext cx="2805206" cy="2795482"/>
          </a:xfrm>
          <a:prstGeom prst="rect">
            <a:avLst/>
          </a:prstGeom>
        </p:spPr>
      </p:pic>
      <p:pic>
        <p:nvPicPr>
          <p:cNvPr id="21" name="Billed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770"/>
            <a:ext cx="12192002" cy="1318225"/>
          </a:xfrm>
          <a:prstGeom prst="rect">
            <a:avLst/>
          </a:prstGeom>
        </p:spPr>
      </p:pic>
      <p:sp>
        <p:nvSpPr>
          <p:cNvPr id="22" name="Tekstfelt 21">
            <a:hlinkClick r:id="rId4" action="ppaction://hlinksldjump"/>
          </p:cNvPr>
          <p:cNvSpPr txBox="1"/>
          <p:nvPr/>
        </p:nvSpPr>
        <p:spPr>
          <a:xfrm>
            <a:off x="10294970" y="639367"/>
            <a:ext cx="60946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Auktion</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3" name="Tekstfelt 22">
            <a:hlinkClick r:id="rId5" action="ppaction://hlinksldjump"/>
          </p:cNvPr>
          <p:cNvSpPr txBox="1"/>
          <p:nvPr/>
        </p:nvSpPr>
        <p:spPr>
          <a:xfrm>
            <a:off x="11368841" y="639367"/>
            <a:ext cx="54534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Tilbud</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4" name="Tekstfelt 23">
            <a:hlinkClick r:id="rId6" action="ppaction://hlinksldjump"/>
          </p:cNvPr>
          <p:cNvSpPr txBox="1"/>
          <p:nvPr/>
        </p:nvSpPr>
        <p:spPr>
          <a:xfrm>
            <a:off x="9248866" y="639367"/>
            <a:ext cx="660758"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Moduler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5" name="Tekstfelt 24">
            <a:hlinkClick r:id="rId7" action="ppaction://hlinksldjump"/>
          </p:cNvPr>
          <p:cNvSpPr txBox="1"/>
          <p:nvPr/>
        </p:nvSpPr>
        <p:spPr>
          <a:xfrm>
            <a:off x="8252191" y="640268"/>
            <a:ext cx="59343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Banner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6" name="Tekstfelt 25">
            <a:hlinkClick r:id="rId8" action="ppaction://hlinksldjump"/>
          </p:cNvPr>
          <p:cNvSpPr txBox="1"/>
          <p:nvPr/>
        </p:nvSpPr>
        <p:spPr>
          <a:xfrm>
            <a:off x="6107812" y="635588"/>
            <a:ext cx="729687"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Afrunding</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3" name="Undertitel 2"/>
          <p:cNvSpPr>
            <a:spLocks noGrp="1"/>
          </p:cNvSpPr>
          <p:nvPr>
            <p:ph type="subTitle" idx="1"/>
          </p:nvPr>
        </p:nvSpPr>
        <p:spPr>
          <a:xfrm>
            <a:off x="90054" y="929837"/>
            <a:ext cx="7415929" cy="581544"/>
          </a:xfrm>
        </p:spPr>
        <p:txBody>
          <a:bodyPr>
            <a:normAutofit/>
          </a:bodyPr>
          <a:lstStyle/>
          <a:p>
            <a:pPr algn="l"/>
            <a:r>
              <a:rPr lang="da-DK" sz="1800" b="1" dirty="0" smtClean="0">
                <a:solidFill>
                  <a:schemeClr val="bg1"/>
                </a:solidFill>
                <a:latin typeface="Arial" panose="020B0604020202020204" pitchFamily="34" charset="0"/>
                <a:cs typeface="Arial" panose="020B0604020202020204" pitchFamily="34" charset="0"/>
              </a:rPr>
              <a:t>Vi har erfaringen med auktioner…</a:t>
            </a:r>
          </a:p>
        </p:txBody>
      </p:sp>
      <p:pic>
        <p:nvPicPr>
          <p:cNvPr id="13" name="Billed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6510043"/>
            <a:ext cx="12217881" cy="477261"/>
          </a:xfrm>
          <a:prstGeom prst="rect">
            <a:avLst/>
          </a:prstGeom>
        </p:spPr>
      </p:pic>
      <p:pic>
        <p:nvPicPr>
          <p:cNvPr id="9" name="Billed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054" y="1451449"/>
            <a:ext cx="2404368" cy="722328"/>
          </a:xfrm>
          <a:prstGeom prst="rect">
            <a:avLst/>
          </a:prstGeom>
        </p:spPr>
      </p:pic>
      <p:sp>
        <p:nvSpPr>
          <p:cNvPr id="11" name="Pladsholder til indhold 2"/>
          <p:cNvSpPr txBox="1">
            <a:spLocks/>
          </p:cNvSpPr>
          <p:nvPr/>
        </p:nvSpPr>
        <p:spPr>
          <a:xfrm>
            <a:off x="2514365" y="1692600"/>
            <a:ext cx="10113944" cy="6105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FF0000"/>
              </a:buClr>
            </a:pPr>
            <a:r>
              <a:rPr lang="da-DK" sz="2200" b="1" kern="0" dirty="0" smtClean="0">
                <a:latin typeface="Arial" panose="020B0604020202020204" pitchFamily="34" charset="0"/>
                <a:cs typeface="Arial" panose="020B0604020202020204" pitchFamily="34" charset="0"/>
              </a:rPr>
              <a:t>Hvorfor os og ikke et andet auktionshus?</a:t>
            </a:r>
            <a:endParaRPr lang="da-DK" sz="2200" b="1" kern="0" dirty="0">
              <a:latin typeface="Arial" panose="020B0604020202020204" pitchFamily="34" charset="0"/>
              <a:cs typeface="Arial" panose="020B0604020202020204" pitchFamily="34" charset="0"/>
            </a:endParaRPr>
          </a:p>
        </p:txBody>
      </p:sp>
      <p:sp>
        <p:nvSpPr>
          <p:cNvPr id="14" name="Pladsholder til indhold 2"/>
          <p:cNvSpPr txBox="1">
            <a:spLocks/>
          </p:cNvSpPr>
          <p:nvPr/>
        </p:nvSpPr>
        <p:spPr>
          <a:xfrm>
            <a:off x="3085663" y="2510606"/>
            <a:ext cx="4980951" cy="37109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Opret ubegrænset antal auktioner – uden meromkostninger</a:t>
            </a: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Ingen startomkostninger</a:t>
            </a: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Ingen sælger-salærer</a:t>
            </a: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Rimelige og regulerede køber-salærer (andre kører både med høje køber og sælgersalærer)</a:t>
            </a: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Få vist auktionerne direkte på</a:t>
            </a:r>
            <a:br>
              <a:rPr lang="da-DK" sz="1600" kern="0" dirty="0" smtClean="0">
                <a:latin typeface="Arial" panose="020B0604020202020204" pitchFamily="34" charset="0"/>
                <a:cs typeface="Arial" panose="020B0604020202020204" pitchFamily="34" charset="0"/>
              </a:rPr>
            </a:br>
            <a:r>
              <a:rPr lang="da-DK" sz="1600" kern="0" dirty="0" smtClean="0">
                <a:latin typeface="Arial" panose="020B0604020202020204" pitchFamily="34" charset="0"/>
                <a:cs typeface="Arial" panose="020B0604020202020204" pitchFamily="34" charset="0"/>
              </a:rPr>
              <a:t>jeres egen hjemmeside med </a:t>
            </a:r>
            <a:r>
              <a:rPr lang="da-DK" sz="1600" kern="0" dirty="0" err="1" smtClean="0">
                <a:latin typeface="Arial" panose="020B0604020202020204" pitchFamily="34" charset="0"/>
                <a:cs typeface="Arial" panose="020B0604020202020204" pitchFamily="34" charset="0"/>
              </a:rPr>
              <a:t>iAUKTION</a:t>
            </a:r>
            <a:r>
              <a:rPr lang="da-DK" sz="1600" kern="0" dirty="0" smtClean="0">
                <a:latin typeface="Arial" panose="020B0604020202020204" pitchFamily="34" charset="0"/>
                <a:cs typeface="Arial" panose="020B0604020202020204" pitchFamily="34" charset="0"/>
              </a:rPr>
              <a:t>+</a:t>
            </a: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Alle børnesygedomme er væk – vi har erfaringen + basale grundfunktioner som autobud, startbud osv.</a:t>
            </a:r>
          </a:p>
        </p:txBody>
      </p:sp>
      <p:sp>
        <p:nvSpPr>
          <p:cNvPr id="17" name="Pladsholder til indhold 2"/>
          <p:cNvSpPr txBox="1">
            <a:spLocks/>
          </p:cNvSpPr>
          <p:nvPr/>
        </p:nvSpPr>
        <p:spPr>
          <a:xfrm>
            <a:off x="8476833" y="2510606"/>
            <a:ext cx="3529120" cy="37109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Høj brugervenlighed</a:t>
            </a: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Kom hurtigt i gang</a:t>
            </a: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Vi tager den administrative byrde,</a:t>
            </a:r>
            <a:br>
              <a:rPr lang="da-DK" sz="1600" kern="0" dirty="0" smtClean="0">
                <a:latin typeface="Arial" panose="020B0604020202020204" pitchFamily="34" charset="0"/>
                <a:cs typeface="Arial" panose="020B0604020202020204" pitchFamily="34" charset="0"/>
              </a:rPr>
            </a:br>
            <a:r>
              <a:rPr lang="da-DK" sz="1600" kern="0" dirty="0" smtClean="0">
                <a:latin typeface="Arial" panose="020B0604020202020204" pitchFamily="34" charset="0"/>
                <a:cs typeface="Arial" panose="020B0604020202020204" pitchFamily="34" charset="0"/>
              </a:rPr>
              <a:t>opkræver pengene og varetager</a:t>
            </a:r>
            <a:br>
              <a:rPr lang="da-DK" sz="1600" kern="0" dirty="0" smtClean="0">
                <a:latin typeface="Arial" panose="020B0604020202020204" pitchFamily="34" charset="0"/>
                <a:cs typeface="Arial" panose="020B0604020202020204" pitchFamily="34" charset="0"/>
              </a:rPr>
            </a:br>
            <a:r>
              <a:rPr lang="da-DK" sz="1600" kern="0" dirty="0" smtClean="0">
                <a:latin typeface="Arial" panose="020B0604020202020204" pitchFamily="34" charset="0"/>
                <a:cs typeface="Arial" panose="020B0604020202020204" pitchFamily="34" charset="0"/>
              </a:rPr>
              <a:t>afregningen for dig</a:t>
            </a: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Stort købernetværk via vores øvrige portaler - synliggørelse</a:t>
            </a: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Gratis support</a:t>
            </a:r>
          </a:p>
          <a:p>
            <a:pPr marL="285750" indent="-285750" algn="l">
              <a:buClr>
                <a:srgbClr val="FF0000"/>
              </a:buClr>
              <a:buFont typeface="Wingdings" panose="05000000000000000000" pitchFamily="2" charset="2"/>
              <a:buChar char="ü"/>
            </a:pPr>
            <a:r>
              <a:rPr lang="da-DK" sz="1600" kern="0" dirty="0">
                <a:latin typeface="Arial" panose="020B0604020202020204" pitchFamily="34" charset="0"/>
                <a:cs typeface="Arial" panose="020B0604020202020204" pitchFamily="34" charset="0"/>
              </a:rPr>
              <a:t>Værdifuld og anderledes opmærksomhed </a:t>
            </a:r>
            <a:br>
              <a:rPr lang="da-DK" sz="1600" kern="0" dirty="0">
                <a:latin typeface="Arial" panose="020B0604020202020204" pitchFamily="34" charset="0"/>
                <a:cs typeface="Arial" panose="020B0604020202020204" pitchFamily="34" charset="0"/>
              </a:rPr>
            </a:br>
            <a:r>
              <a:rPr lang="da-DK" sz="1600" kern="0" dirty="0">
                <a:latin typeface="Arial" panose="020B0604020202020204" pitchFamily="34" charset="0"/>
                <a:cs typeface="Arial" panose="020B0604020202020204" pitchFamily="34" charset="0"/>
              </a:rPr>
              <a:t>ved at sælge på auktion = markedsføring</a:t>
            </a:r>
          </a:p>
          <a:p>
            <a:pPr marL="285750" indent="-285750" algn="l">
              <a:buClr>
                <a:srgbClr val="FF0000"/>
              </a:buClr>
              <a:buFont typeface="Wingdings" panose="05000000000000000000" pitchFamily="2" charset="2"/>
              <a:buChar char="ü"/>
            </a:pPr>
            <a:endParaRPr lang="da-DK" sz="1600" kern="0" dirty="0">
              <a:latin typeface="Arial" panose="020B0604020202020204" pitchFamily="34" charset="0"/>
              <a:cs typeface="Arial" panose="020B0604020202020204" pitchFamily="34" charset="0"/>
            </a:endParaRPr>
          </a:p>
        </p:txBody>
      </p:sp>
      <p:sp>
        <p:nvSpPr>
          <p:cNvPr id="15" name="Tekstfelt 14"/>
          <p:cNvSpPr txBox="1"/>
          <p:nvPr/>
        </p:nvSpPr>
        <p:spPr>
          <a:xfrm>
            <a:off x="249251" y="5161961"/>
            <a:ext cx="2085974" cy="900246"/>
          </a:xfrm>
          <a:prstGeom prst="rect">
            <a:avLst/>
          </a:prstGeom>
          <a:noFill/>
        </p:spPr>
        <p:txBody>
          <a:bodyPr wrap="square" rtlCol="0">
            <a:spAutoFit/>
          </a:bodyPr>
          <a:lstStyle/>
          <a:p>
            <a:pPr algn="r"/>
            <a:r>
              <a:rPr lang="da-DK" sz="1050" b="1" i="1" dirty="0" smtClean="0">
                <a:solidFill>
                  <a:srgbClr val="55ACEE"/>
                </a:solidFill>
                <a:latin typeface="Arial" panose="020B0604020202020204" pitchFamily="34" charset="0"/>
                <a:cs typeface="Arial" panose="020B0604020202020204" pitchFamily="34" charset="0"/>
              </a:rPr>
              <a:t>”</a:t>
            </a:r>
            <a:r>
              <a:rPr lang="da-DK" sz="1050" i="1" dirty="0" smtClean="0">
                <a:latin typeface="Arial" panose="020B0604020202020204" pitchFamily="34" charset="0"/>
                <a:cs typeface="Arial" panose="020B0604020202020204" pitchFamily="34" charset="0"/>
              </a:rPr>
              <a:t>At kunne sælge sine varer til</a:t>
            </a:r>
          </a:p>
          <a:p>
            <a:pPr algn="r"/>
            <a:r>
              <a:rPr lang="da-DK" sz="1050" i="1" dirty="0" smtClean="0">
                <a:latin typeface="Arial" panose="020B0604020202020204" pitchFamily="34" charset="0"/>
                <a:cs typeface="Arial" panose="020B0604020202020204" pitchFamily="34" charset="0"/>
              </a:rPr>
              <a:t>højeste mulige pris og uden</a:t>
            </a:r>
          </a:p>
          <a:p>
            <a:pPr algn="r"/>
            <a:r>
              <a:rPr lang="da-DK" sz="1050" i="1" dirty="0" smtClean="0">
                <a:latin typeface="Arial" panose="020B0604020202020204" pitchFamily="34" charset="0"/>
                <a:cs typeface="Arial" panose="020B0604020202020204" pitchFamily="34" charset="0"/>
              </a:rPr>
              <a:t>at skulle gøre ret meget andet</a:t>
            </a:r>
          </a:p>
          <a:p>
            <a:pPr algn="r"/>
            <a:r>
              <a:rPr lang="da-DK" sz="1050" i="1" dirty="0" smtClean="0">
                <a:latin typeface="Arial" panose="020B0604020202020204" pitchFamily="34" charset="0"/>
                <a:cs typeface="Arial" panose="020B0604020202020204" pitchFamily="34" charset="0"/>
              </a:rPr>
              <a:t>end at vente…det er da vist et</a:t>
            </a:r>
          </a:p>
          <a:p>
            <a:pPr algn="r"/>
            <a:r>
              <a:rPr lang="da-DK" sz="1050" i="1" dirty="0" smtClean="0">
                <a:latin typeface="Arial" panose="020B0604020202020204" pitchFamily="34" charset="0"/>
                <a:cs typeface="Arial" panose="020B0604020202020204" pitchFamily="34" charset="0"/>
              </a:rPr>
              <a:t>ønskescenarie for det fleste.</a:t>
            </a:r>
            <a:endParaRPr lang="da-DK" sz="1050" i="1" dirty="0">
              <a:latin typeface="Arial" panose="020B0604020202020204" pitchFamily="34" charset="0"/>
              <a:cs typeface="Arial" panose="020B0604020202020204" pitchFamily="34" charset="0"/>
            </a:endParaRPr>
          </a:p>
        </p:txBody>
      </p:sp>
      <p:pic>
        <p:nvPicPr>
          <p:cNvPr id="16" name="Billed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154" y="51003"/>
            <a:ext cx="2790979" cy="558196"/>
          </a:xfrm>
          <a:prstGeom prst="rect">
            <a:avLst/>
          </a:prstGeom>
        </p:spPr>
      </p:pic>
    </p:spTree>
    <p:extLst>
      <p:ext uri="{BB962C8B-B14F-4D97-AF65-F5344CB8AC3E}">
        <p14:creationId xmlns:p14="http://schemas.microsoft.com/office/powerpoint/2010/main" val="19512942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led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5770"/>
            <a:ext cx="12192002" cy="1318225"/>
          </a:xfrm>
          <a:prstGeom prst="rect">
            <a:avLst/>
          </a:prstGeom>
        </p:spPr>
      </p:pic>
      <p:sp>
        <p:nvSpPr>
          <p:cNvPr id="22" name="Tekstfelt 21">
            <a:hlinkClick r:id="rId3" action="ppaction://hlinksldjump"/>
          </p:cNvPr>
          <p:cNvSpPr txBox="1"/>
          <p:nvPr/>
        </p:nvSpPr>
        <p:spPr>
          <a:xfrm>
            <a:off x="10294970" y="639367"/>
            <a:ext cx="636713" cy="246221"/>
          </a:xfrm>
          <a:prstGeom prst="rect">
            <a:avLst/>
          </a:prstGeom>
          <a:noFill/>
        </p:spPr>
        <p:txBody>
          <a:bodyPr wrap="none" rtlCol="0">
            <a:spAutoFit/>
          </a:bodyPr>
          <a:lstStyle/>
          <a:p>
            <a:r>
              <a:rPr lang="da-DK" sz="1000" dirty="0" smtClean="0">
                <a:solidFill>
                  <a:schemeClr val="bg1">
                    <a:lumMod val="50000"/>
                  </a:schemeClr>
                </a:solidFill>
                <a:latin typeface="Play" panose="020B0000000000000000" pitchFamily="34" charset="0"/>
              </a:rPr>
              <a:t>Auktion</a:t>
            </a:r>
            <a:endParaRPr lang="da-DK" sz="1000" dirty="0">
              <a:solidFill>
                <a:schemeClr val="bg1">
                  <a:lumMod val="50000"/>
                </a:schemeClr>
              </a:solidFill>
              <a:latin typeface="Play" panose="020B0000000000000000" pitchFamily="34" charset="0"/>
            </a:endParaRPr>
          </a:p>
        </p:txBody>
      </p:sp>
      <p:sp>
        <p:nvSpPr>
          <p:cNvPr id="23" name="Tekstfelt 22">
            <a:hlinkClick r:id="rId4" action="ppaction://hlinksldjump"/>
          </p:cNvPr>
          <p:cNvSpPr txBox="1"/>
          <p:nvPr/>
        </p:nvSpPr>
        <p:spPr>
          <a:xfrm>
            <a:off x="11368841" y="639367"/>
            <a:ext cx="545342" cy="246221"/>
          </a:xfrm>
          <a:prstGeom prst="rect">
            <a:avLst/>
          </a:prstGeom>
          <a:noFill/>
        </p:spPr>
        <p:txBody>
          <a:bodyPr wrap="none" rtlCol="0">
            <a:spAutoFit/>
          </a:bodyPr>
          <a:lstStyle/>
          <a:p>
            <a:r>
              <a:rPr lang="da-DK" sz="1000" dirty="0" smtClean="0">
                <a:solidFill>
                  <a:schemeClr val="bg1">
                    <a:lumMod val="50000"/>
                  </a:schemeClr>
                </a:solidFill>
                <a:latin typeface="Play" panose="020B0000000000000000" pitchFamily="34" charset="0"/>
              </a:rPr>
              <a:t>Tilbud</a:t>
            </a:r>
            <a:endParaRPr lang="da-DK" sz="1000" dirty="0">
              <a:solidFill>
                <a:schemeClr val="bg1">
                  <a:lumMod val="50000"/>
                </a:schemeClr>
              </a:solidFill>
              <a:latin typeface="Play" panose="020B0000000000000000" pitchFamily="34" charset="0"/>
            </a:endParaRPr>
          </a:p>
        </p:txBody>
      </p:sp>
      <p:sp>
        <p:nvSpPr>
          <p:cNvPr id="24" name="Tekstfelt 23">
            <a:hlinkClick r:id="rId5" action="ppaction://hlinksldjump"/>
          </p:cNvPr>
          <p:cNvSpPr txBox="1"/>
          <p:nvPr/>
        </p:nvSpPr>
        <p:spPr>
          <a:xfrm>
            <a:off x="9248866" y="639367"/>
            <a:ext cx="660758" cy="246221"/>
          </a:xfrm>
          <a:prstGeom prst="rect">
            <a:avLst/>
          </a:prstGeom>
          <a:noFill/>
        </p:spPr>
        <p:txBody>
          <a:bodyPr wrap="none" rtlCol="0">
            <a:spAutoFit/>
          </a:bodyPr>
          <a:lstStyle/>
          <a:p>
            <a:r>
              <a:rPr lang="da-DK" sz="1000" dirty="0" smtClean="0">
                <a:solidFill>
                  <a:schemeClr val="bg1">
                    <a:lumMod val="50000"/>
                  </a:schemeClr>
                </a:solidFill>
                <a:latin typeface="Play" panose="020B0000000000000000" pitchFamily="34" charset="0"/>
              </a:rPr>
              <a:t>Moduler</a:t>
            </a:r>
            <a:endParaRPr lang="da-DK" sz="1000" dirty="0">
              <a:solidFill>
                <a:schemeClr val="bg1">
                  <a:lumMod val="50000"/>
                </a:schemeClr>
              </a:solidFill>
              <a:latin typeface="Play" panose="020B0000000000000000" pitchFamily="34" charset="0"/>
            </a:endParaRPr>
          </a:p>
        </p:txBody>
      </p:sp>
      <p:sp>
        <p:nvSpPr>
          <p:cNvPr id="25" name="Tekstfelt 24">
            <a:hlinkClick r:id="rId6" action="ppaction://hlinksldjump"/>
          </p:cNvPr>
          <p:cNvSpPr txBox="1"/>
          <p:nvPr/>
        </p:nvSpPr>
        <p:spPr>
          <a:xfrm>
            <a:off x="8252191" y="640268"/>
            <a:ext cx="593432" cy="246221"/>
          </a:xfrm>
          <a:prstGeom prst="rect">
            <a:avLst/>
          </a:prstGeom>
          <a:noFill/>
        </p:spPr>
        <p:txBody>
          <a:bodyPr wrap="none" rtlCol="0">
            <a:spAutoFit/>
          </a:bodyPr>
          <a:lstStyle/>
          <a:p>
            <a:r>
              <a:rPr lang="da-DK" sz="1000" dirty="0" smtClean="0">
                <a:solidFill>
                  <a:schemeClr val="bg1">
                    <a:lumMod val="50000"/>
                  </a:schemeClr>
                </a:solidFill>
                <a:latin typeface="Play" panose="020B0000000000000000" pitchFamily="34" charset="0"/>
              </a:rPr>
              <a:t>Banner</a:t>
            </a:r>
            <a:endParaRPr lang="da-DK" sz="1000" dirty="0">
              <a:solidFill>
                <a:schemeClr val="bg1">
                  <a:lumMod val="50000"/>
                </a:schemeClr>
              </a:solidFill>
              <a:latin typeface="Play" panose="020B0000000000000000" pitchFamily="34" charset="0"/>
            </a:endParaRPr>
          </a:p>
        </p:txBody>
      </p:sp>
      <p:sp>
        <p:nvSpPr>
          <p:cNvPr id="26" name="Tekstfelt 25">
            <a:hlinkClick r:id="rId7" action="ppaction://hlinksldjump"/>
          </p:cNvPr>
          <p:cNvSpPr txBox="1"/>
          <p:nvPr/>
        </p:nvSpPr>
        <p:spPr>
          <a:xfrm>
            <a:off x="6107812" y="635588"/>
            <a:ext cx="761747" cy="246221"/>
          </a:xfrm>
          <a:prstGeom prst="rect">
            <a:avLst/>
          </a:prstGeom>
          <a:noFill/>
        </p:spPr>
        <p:txBody>
          <a:bodyPr wrap="none" rtlCol="0">
            <a:spAutoFit/>
          </a:bodyPr>
          <a:lstStyle/>
          <a:p>
            <a:r>
              <a:rPr lang="da-DK" sz="1000" dirty="0" smtClean="0">
                <a:solidFill>
                  <a:schemeClr val="bg1">
                    <a:lumMod val="50000"/>
                  </a:schemeClr>
                </a:solidFill>
                <a:latin typeface="Play" panose="020B0000000000000000" pitchFamily="34" charset="0"/>
              </a:rPr>
              <a:t>Afrunding</a:t>
            </a:r>
            <a:endParaRPr lang="da-DK" sz="1000" dirty="0">
              <a:solidFill>
                <a:schemeClr val="bg1">
                  <a:lumMod val="50000"/>
                </a:schemeClr>
              </a:solidFill>
              <a:latin typeface="Play" panose="020B0000000000000000" pitchFamily="34" charset="0"/>
            </a:endParaRPr>
          </a:p>
        </p:txBody>
      </p:sp>
      <p:sp>
        <p:nvSpPr>
          <p:cNvPr id="3" name="Undertitel 2"/>
          <p:cNvSpPr>
            <a:spLocks noGrp="1"/>
          </p:cNvSpPr>
          <p:nvPr>
            <p:ph type="subTitle" idx="1"/>
          </p:nvPr>
        </p:nvSpPr>
        <p:spPr>
          <a:xfrm>
            <a:off x="0" y="926576"/>
            <a:ext cx="7415929" cy="581544"/>
          </a:xfrm>
        </p:spPr>
        <p:txBody>
          <a:bodyPr>
            <a:normAutofit/>
          </a:bodyPr>
          <a:lstStyle/>
          <a:p>
            <a:pPr algn="l"/>
            <a:r>
              <a:rPr lang="da-DK" sz="1800" b="1" dirty="0" smtClean="0">
                <a:solidFill>
                  <a:schemeClr val="bg1"/>
                </a:solidFill>
                <a:latin typeface="Play" panose="020B0000000000000000" pitchFamily="34" charset="0"/>
              </a:rPr>
              <a:t>Jo højere bud, jo lavere købersalær</a:t>
            </a:r>
          </a:p>
        </p:txBody>
      </p:sp>
      <p:pic>
        <p:nvPicPr>
          <p:cNvPr id="13" name="Billed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510043"/>
            <a:ext cx="12217881" cy="477261"/>
          </a:xfrm>
          <a:prstGeom prst="rect">
            <a:avLst/>
          </a:prstGeom>
        </p:spPr>
      </p:pic>
      <p:pic>
        <p:nvPicPr>
          <p:cNvPr id="9" name="Billed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054" y="1451449"/>
            <a:ext cx="2404368" cy="722328"/>
          </a:xfrm>
          <a:prstGeom prst="rect">
            <a:avLst/>
          </a:prstGeom>
        </p:spPr>
      </p:pic>
      <p:sp>
        <p:nvSpPr>
          <p:cNvPr id="14" name="Pladsholder til indhold 2"/>
          <p:cNvSpPr txBox="1">
            <a:spLocks/>
          </p:cNvSpPr>
          <p:nvPr/>
        </p:nvSpPr>
        <p:spPr>
          <a:xfrm>
            <a:off x="3259658" y="2516488"/>
            <a:ext cx="4980951" cy="37109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16%: 	0 – 25.000</a:t>
            </a: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12%: 	25.001 – 100.000</a:t>
            </a: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10%: 	100.001 – 200.000</a:t>
            </a: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8%: 	200.001 +</a:t>
            </a:r>
            <a:endParaRPr lang="da-DK" sz="1600" kern="0" dirty="0">
              <a:latin typeface="Arial" panose="020B0604020202020204" pitchFamily="34" charset="0"/>
              <a:cs typeface="Arial" panose="020B0604020202020204" pitchFamily="34" charset="0"/>
            </a:endParaRPr>
          </a:p>
        </p:txBody>
      </p:sp>
      <p:pic>
        <p:nvPicPr>
          <p:cNvPr id="7" name="Billed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3366" y="2641980"/>
            <a:ext cx="2805206" cy="2795482"/>
          </a:xfrm>
          <a:prstGeom prst="rect">
            <a:avLst/>
          </a:prstGeom>
        </p:spPr>
      </p:pic>
      <p:sp>
        <p:nvSpPr>
          <p:cNvPr id="17" name="Pladsholder til indhold 2"/>
          <p:cNvSpPr txBox="1">
            <a:spLocks/>
          </p:cNvSpPr>
          <p:nvPr/>
        </p:nvSpPr>
        <p:spPr>
          <a:xfrm>
            <a:off x="3259659" y="4319166"/>
            <a:ext cx="4980951" cy="37109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Clr>
                <a:srgbClr val="FF0000"/>
              </a:buClr>
              <a:buFont typeface="Wingdings" panose="05000000000000000000" pitchFamily="2" charset="2"/>
              <a:buChar char="ü"/>
            </a:pPr>
            <a:r>
              <a:rPr lang="da-DK" sz="1200" kern="0" dirty="0" smtClean="0">
                <a:latin typeface="Arial" panose="020B0604020202020204" pitchFamily="34" charset="0"/>
                <a:cs typeface="Arial" panose="020B0604020202020204" pitchFamily="34" charset="0"/>
              </a:rPr>
              <a:t>Bud: 5.000 – salær oveni: 800 kr.</a:t>
            </a:r>
          </a:p>
          <a:p>
            <a:pPr marL="285750" indent="-285750" algn="l">
              <a:buClr>
                <a:srgbClr val="FF0000"/>
              </a:buClr>
              <a:buFont typeface="Wingdings" panose="05000000000000000000" pitchFamily="2" charset="2"/>
              <a:buChar char="ü"/>
            </a:pPr>
            <a:r>
              <a:rPr lang="da-DK" sz="1200" kern="0" dirty="0" smtClean="0">
                <a:latin typeface="Arial" panose="020B0604020202020204" pitchFamily="34" charset="0"/>
                <a:cs typeface="Arial" panose="020B0604020202020204" pitchFamily="34" charset="0"/>
              </a:rPr>
              <a:t>Bud: 10.000 – salær oveni: 1.600 </a:t>
            </a:r>
            <a:r>
              <a:rPr lang="da-DK" sz="1200" kern="0" dirty="0" err="1" smtClean="0">
                <a:latin typeface="Arial" panose="020B0604020202020204" pitchFamily="34" charset="0"/>
                <a:cs typeface="Arial" panose="020B0604020202020204" pitchFamily="34" charset="0"/>
              </a:rPr>
              <a:t>kr</a:t>
            </a:r>
            <a:endParaRPr lang="da-DK" sz="1200" kern="0" dirty="0" smtClean="0">
              <a:latin typeface="Arial" panose="020B0604020202020204" pitchFamily="34" charset="0"/>
              <a:cs typeface="Arial" panose="020B0604020202020204" pitchFamily="34" charset="0"/>
            </a:endParaRPr>
          </a:p>
          <a:p>
            <a:pPr marL="285750" indent="-285750" algn="l">
              <a:buClr>
                <a:srgbClr val="FF0000"/>
              </a:buClr>
              <a:buFont typeface="Wingdings" panose="05000000000000000000" pitchFamily="2" charset="2"/>
              <a:buChar char="ü"/>
            </a:pPr>
            <a:r>
              <a:rPr lang="da-DK" sz="1200" kern="0" dirty="0" smtClean="0">
                <a:latin typeface="Arial" panose="020B0604020202020204" pitchFamily="34" charset="0"/>
                <a:cs typeface="Arial" panose="020B0604020202020204" pitchFamily="34" charset="0"/>
              </a:rPr>
              <a:t>Bud: 25.000 – salær oveni: 4.000 kr.</a:t>
            </a:r>
          </a:p>
          <a:p>
            <a:pPr marL="285750" indent="-285750" algn="l">
              <a:buClr>
                <a:srgbClr val="FF0000"/>
              </a:buClr>
              <a:buFont typeface="Wingdings" panose="05000000000000000000" pitchFamily="2" charset="2"/>
              <a:buChar char="ü"/>
            </a:pPr>
            <a:r>
              <a:rPr lang="da-DK" sz="1200" kern="0" dirty="0" smtClean="0">
                <a:latin typeface="Arial" panose="020B0604020202020204" pitchFamily="34" charset="0"/>
                <a:cs typeface="Arial" panose="020B0604020202020204" pitchFamily="34" charset="0"/>
              </a:rPr>
              <a:t>Bud: 50.000 – salær oveni: 6.000 kr.</a:t>
            </a:r>
          </a:p>
          <a:p>
            <a:pPr marL="285750" indent="-285750" algn="l">
              <a:buClr>
                <a:srgbClr val="FF0000"/>
              </a:buClr>
              <a:buFont typeface="Wingdings" panose="05000000000000000000" pitchFamily="2" charset="2"/>
              <a:buChar char="ü"/>
            </a:pPr>
            <a:r>
              <a:rPr lang="da-DK" sz="1200" kern="0" dirty="0" smtClean="0">
                <a:latin typeface="Arial" panose="020B0604020202020204" pitchFamily="34" charset="0"/>
                <a:cs typeface="Arial" panose="020B0604020202020204" pitchFamily="34" charset="0"/>
              </a:rPr>
              <a:t>Bud: 130.000 – salær oveni: 13.000 kr.</a:t>
            </a:r>
          </a:p>
          <a:p>
            <a:pPr marL="285750" indent="-285750" algn="l">
              <a:buClr>
                <a:srgbClr val="FF0000"/>
              </a:buClr>
              <a:buFont typeface="Wingdings" panose="05000000000000000000" pitchFamily="2" charset="2"/>
              <a:buChar char="ü"/>
            </a:pPr>
            <a:r>
              <a:rPr lang="da-DK" sz="1200" kern="0" dirty="0" smtClean="0">
                <a:latin typeface="Arial" panose="020B0604020202020204" pitchFamily="34" charset="0"/>
                <a:cs typeface="Arial" panose="020B0604020202020204" pitchFamily="34" charset="0"/>
              </a:rPr>
              <a:t>Bud: 210.000 – salær oveni: 16.800 kr.</a:t>
            </a:r>
          </a:p>
        </p:txBody>
      </p:sp>
      <p:sp>
        <p:nvSpPr>
          <p:cNvPr id="15" name="Tekstfelt 14"/>
          <p:cNvSpPr txBox="1"/>
          <p:nvPr/>
        </p:nvSpPr>
        <p:spPr>
          <a:xfrm>
            <a:off x="9773975" y="5304689"/>
            <a:ext cx="2085974" cy="900246"/>
          </a:xfrm>
          <a:prstGeom prst="rect">
            <a:avLst/>
          </a:prstGeom>
          <a:noFill/>
        </p:spPr>
        <p:txBody>
          <a:bodyPr wrap="square" rtlCol="0">
            <a:spAutoFit/>
          </a:bodyPr>
          <a:lstStyle/>
          <a:p>
            <a:pPr algn="r"/>
            <a:r>
              <a:rPr lang="da-DK" sz="1050" b="1" i="1" dirty="0" smtClean="0">
                <a:solidFill>
                  <a:srgbClr val="55ACEE"/>
                </a:solidFill>
                <a:latin typeface="Arial" panose="020B0604020202020204" pitchFamily="34" charset="0"/>
                <a:cs typeface="Arial" panose="020B0604020202020204" pitchFamily="34" charset="0"/>
              </a:rPr>
              <a:t>”</a:t>
            </a:r>
            <a:r>
              <a:rPr lang="da-DK" sz="1050" i="1" dirty="0" smtClean="0">
                <a:latin typeface="Arial" panose="020B0604020202020204" pitchFamily="34" charset="0"/>
                <a:cs typeface="Arial" panose="020B0604020202020204" pitchFamily="34" charset="0"/>
              </a:rPr>
              <a:t>Det skal hænge sammen for alle parter – men der skal være rimelighed i tingene. Jeres kunde skal selvfølgelig have en fair og rimelig pris.</a:t>
            </a:r>
            <a:endParaRPr lang="da-DK" sz="1050" i="1" dirty="0">
              <a:latin typeface="Arial" panose="020B0604020202020204" pitchFamily="34" charset="0"/>
              <a:cs typeface="Arial" panose="020B0604020202020204" pitchFamily="34" charset="0"/>
            </a:endParaRPr>
          </a:p>
        </p:txBody>
      </p:sp>
      <p:pic>
        <p:nvPicPr>
          <p:cNvPr id="2" name="Billed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71337" y="2456826"/>
            <a:ext cx="4253078" cy="2658173"/>
          </a:xfrm>
          <a:prstGeom prst="rect">
            <a:avLst/>
          </a:prstGeom>
        </p:spPr>
      </p:pic>
      <p:pic>
        <p:nvPicPr>
          <p:cNvPr id="18" name="Billed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154" y="51003"/>
            <a:ext cx="2790979" cy="558196"/>
          </a:xfrm>
          <a:prstGeom prst="rect">
            <a:avLst/>
          </a:prstGeom>
        </p:spPr>
      </p:pic>
      <p:pic>
        <p:nvPicPr>
          <p:cNvPr id="19" name="Billed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003"/>
            <a:ext cx="12192002" cy="1318225"/>
          </a:xfrm>
          <a:prstGeom prst="rect">
            <a:avLst/>
          </a:prstGeom>
        </p:spPr>
      </p:pic>
      <p:sp>
        <p:nvSpPr>
          <p:cNvPr id="20" name="Tekstfelt 19">
            <a:hlinkClick r:id="rId3" action="ppaction://hlinksldjump"/>
          </p:cNvPr>
          <p:cNvSpPr txBox="1"/>
          <p:nvPr/>
        </p:nvSpPr>
        <p:spPr>
          <a:xfrm>
            <a:off x="10294971" y="644600"/>
            <a:ext cx="60946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Auktion</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7" name="Tekstfelt 26">
            <a:hlinkClick r:id="rId4" action="ppaction://hlinksldjump"/>
          </p:cNvPr>
          <p:cNvSpPr txBox="1"/>
          <p:nvPr/>
        </p:nvSpPr>
        <p:spPr>
          <a:xfrm>
            <a:off x="11368842" y="644600"/>
            <a:ext cx="54534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Tilbud</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8" name="Tekstfelt 27">
            <a:hlinkClick r:id="rId5" action="ppaction://hlinksldjump"/>
          </p:cNvPr>
          <p:cNvSpPr txBox="1"/>
          <p:nvPr/>
        </p:nvSpPr>
        <p:spPr>
          <a:xfrm>
            <a:off x="9248867" y="644600"/>
            <a:ext cx="660758"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Moduler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9" name="Tekstfelt 28">
            <a:hlinkClick r:id="rId6" action="ppaction://hlinksldjump"/>
          </p:cNvPr>
          <p:cNvSpPr txBox="1"/>
          <p:nvPr/>
        </p:nvSpPr>
        <p:spPr>
          <a:xfrm>
            <a:off x="8252192" y="645501"/>
            <a:ext cx="59343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Banner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30" name="Tekstfelt 29">
            <a:hlinkClick r:id="rId7" action="ppaction://hlinksldjump"/>
          </p:cNvPr>
          <p:cNvSpPr txBox="1"/>
          <p:nvPr/>
        </p:nvSpPr>
        <p:spPr>
          <a:xfrm>
            <a:off x="6107813" y="640821"/>
            <a:ext cx="729687"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Afrunding</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31" name="Undertitel 2"/>
          <p:cNvSpPr txBox="1">
            <a:spLocks/>
          </p:cNvSpPr>
          <p:nvPr/>
        </p:nvSpPr>
        <p:spPr>
          <a:xfrm>
            <a:off x="1" y="931809"/>
            <a:ext cx="7415929" cy="5815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1800" b="1" smtClean="0">
                <a:solidFill>
                  <a:schemeClr val="bg1"/>
                </a:solidFill>
                <a:latin typeface="Arial" panose="020B0604020202020204" pitchFamily="34" charset="0"/>
                <a:cs typeface="Arial" panose="020B0604020202020204" pitchFamily="34" charset="0"/>
              </a:rPr>
              <a:t>Jo højere bud, jo lavere købersalær</a:t>
            </a:r>
            <a:endParaRPr lang="da-DK" sz="1800" b="1" dirty="0" smtClean="0">
              <a:solidFill>
                <a:schemeClr val="bg1"/>
              </a:solidFill>
              <a:latin typeface="Arial" panose="020B0604020202020204" pitchFamily="34" charset="0"/>
              <a:cs typeface="Arial" panose="020B0604020202020204" pitchFamily="34" charset="0"/>
            </a:endParaRPr>
          </a:p>
        </p:txBody>
      </p:sp>
      <p:sp>
        <p:nvSpPr>
          <p:cNvPr id="32" name="Pladsholder til indhold 2"/>
          <p:cNvSpPr txBox="1">
            <a:spLocks/>
          </p:cNvSpPr>
          <p:nvPr/>
        </p:nvSpPr>
        <p:spPr>
          <a:xfrm>
            <a:off x="2514366" y="1697833"/>
            <a:ext cx="10113944" cy="6105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FF0000"/>
              </a:buClr>
            </a:pPr>
            <a:r>
              <a:rPr lang="da-DK" sz="2200" b="1" kern="0" dirty="0" smtClean="0">
                <a:latin typeface="Arial" panose="020B0604020202020204" pitchFamily="34" charset="0"/>
                <a:cs typeface="Arial" panose="020B0604020202020204" pitchFamily="34" charset="0"/>
              </a:rPr>
              <a:t>Vi kører med nogle af markedets laveste købersalærer</a:t>
            </a:r>
            <a:endParaRPr lang="da-DK" sz="2200" b="1" kern="0" dirty="0">
              <a:latin typeface="Arial" panose="020B0604020202020204" pitchFamily="34" charset="0"/>
              <a:cs typeface="Arial" panose="020B0604020202020204" pitchFamily="34" charset="0"/>
            </a:endParaRPr>
          </a:p>
        </p:txBody>
      </p:sp>
      <p:pic>
        <p:nvPicPr>
          <p:cNvPr id="33" name="Billed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095" y="66898"/>
            <a:ext cx="2888504" cy="577701"/>
          </a:xfrm>
          <a:prstGeom prst="rect">
            <a:avLst/>
          </a:prstGeom>
        </p:spPr>
      </p:pic>
    </p:spTree>
    <p:extLst>
      <p:ext uri="{BB962C8B-B14F-4D97-AF65-F5344CB8AC3E}">
        <p14:creationId xmlns:p14="http://schemas.microsoft.com/office/powerpoint/2010/main" val="35614067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led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5770"/>
            <a:ext cx="12192002" cy="1318225"/>
          </a:xfrm>
          <a:prstGeom prst="rect">
            <a:avLst/>
          </a:prstGeom>
        </p:spPr>
      </p:pic>
      <p:sp>
        <p:nvSpPr>
          <p:cNvPr id="24" name="Tekstfelt 23">
            <a:hlinkClick r:id="rId3" action="ppaction://hlinksldjump"/>
          </p:cNvPr>
          <p:cNvSpPr txBox="1"/>
          <p:nvPr/>
        </p:nvSpPr>
        <p:spPr>
          <a:xfrm>
            <a:off x="10294970" y="639367"/>
            <a:ext cx="60946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Auktion</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6" name="Tekstfelt 25">
            <a:hlinkClick r:id="rId4" action="ppaction://hlinksldjump"/>
          </p:cNvPr>
          <p:cNvSpPr txBox="1"/>
          <p:nvPr/>
        </p:nvSpPr>
        <p:spPr>
          <a:xfrm>
            <a:off x="9248866" y="639367"/>
            <a:ext cx="660758"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Moduler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7" name="Tekstfelt 26">
            <a:hlinkClick r:id="rId5" action="ppaction://hlinksldjump"/>
          </p:cNvPr>
          <p:cNvSpPr txBox="1"/>
          <p:nvPr/>
        </p:nvSpPr>
        <p:spPr>
          <a:xfrm>
            <a:off x="8252191" y="640268"/>
            <a:ext cx="59343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Banner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8" name="Tekstfelt 27">
            <a:hlinkClick r:id="rId6" action="ppaction://hlinksldjump"/>
          </p:cNvPr>
          <p:cNvSpPr txBox="1"/>
          <p:nvPr/>
        </p:nvSpPr>
        <p:spPr>
          <a:xfrm>
            <a:off x="6107812" y="635588"/>
            <a:ext cx="729687"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Afrunding</a:t>
            </a:r>
            <a:endParaRPr lang="da-DK" sz="1000" dirty="0">
              <a:solidFill>
                <a:schemeClr val="bg1">
                  <a:lumMod val="50000"/>
                </a:schemeClr>
              </a:solidFill>
              <a:latin typeface="Arial" panose="020B0604020202020204" pitchFamily="34" charset="0"/>
              <a:cs typeface="Arial" panose="020B0604020202020204" pitchFamily="34" charset="0"/>
            </a:endParaRPr>
          </a:p>
        </p:txBody>
      </p:sp>
      <p:pic>
        <p:nvPicPr>
          <p:cNvPr id="13" name="Billed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510043"/>
            <a:ext cx="12217881" cy="477261"/>
          </a:xfrm>
          <a:prstGeom prst="rect">
            <a:avLst/>
          </a:prstGeom>
        </p:spPr>
      </p:pic>
      <p:sp>
        <p:nvSpPr>
          <p:cNvPr id="11" name="Pladsholder til indhold 2"/>
          <p:cNvSpPr txBox="1">
            <a:spLocks/>
          </p:cNvSpPr>
          <p:nvPr/>
        </p:nvSpPr>
        <p:spPr>
          <a:xfrm>
            <a:off x="446575" y="5749746"/>
            <a:ext cx="10486211" cy="6105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FF0000"/>
              </a:buClr>
            </a:pPr>
            <a:r>
              <a:rPr lang="da-DK" sz="1800" b="1" kern="0" dirty="0" smtClean="0">
                <a:latin typeface="Arial" panose="020B0604020202020204" pitchFamily="34" charset="0"/>
                <a:cs typeface="Arial" panose="020B0604020202020204" pitchFamily="34" charset="0"/>
              </a:rPr>
              <a:t>Synliggør auktioner for jeres kunder – så er det nemt at byde</a:t>
            </a:r>
            <a:endParaRPr lang="da-DK" sz="1800" b="1" kern="0" dirty="0">
              <a:latin typeface="Arial" panose="020B0604020202020204" pitchFamily="34" charset="0"/>
              <a:cs typeface="Arial" panose="020B0604020202020204" pitchFamily="34" charset="0"/>
            </a:endParaRPr>
          </a:p>
        </p:txBody>
      </p:sp>
      <p:sp>
        <p:nvSpPr>
          <p:cNvPr id="14" name="Pladsholder til indhold 2"/>
          <p:cNvSpPr txBox="1">
            <a:spLocks/>
          </p:cNvSpPr>
          <p:nvPr/>
        </p:nvSpPr>
        <p:spPr>
          <a:xfrm>
            <a:off x="1493712" y="2390482"/>
            <a:ext cx="4980951" cy="37109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Gør jeres kunder opmærksom på, at det er muligt at byde på auktioner hos jer</a:t>
            </a:r>
            <a:br>
              <a:rPr lang="da-DK" sz="1600" kern="0" dirty="0" smtClean="0">
                <a:latin typeface="Arial" panose="020B0604020202020204" pitchFamily="34" charset="0"/>
                <a:cs typeface="Arial" panose="020B0604020202020204" pitchFamily="34" charset="0"/>
              </a:rPr>
            </a:br>
            <a:endParaRPr lang="da-DK" sz="1600" kern="0" dirty="0">
              <a:latin typeface="Arial" panose="020B0604020202020204" pitchFamily="34" charset="0"/>
              <a:cs typeface="Arial" panose="020B0604020202020204" pitchFamily="34" charset="0"/>
            </a:endParaRP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De kan finde auktionerne flere steder:</a:t>
            </a:r>
          </a:p>
          <a:p>
            <a:pPr marL="742950" lvl="1" indent="-285750" algn="l">
              <a:buClr>
                <a:srgbClr val="FF0000"/>
              </a:buClr>
              <a:buFont typeface="Wingdings" panose="05000000000000000000" pitchFamily="2" charset="2"/>
              <a:buChar char="ü"/>
            </a:pPr>
            <a:r>
              <a:rPr lang="da-DK" sz="1200" kern="0" dirty="0" smtClean="0">
                <a:latin typeface="Arial" panose="020B0604020202020204" pitchFamily="34" charset="0"/>
                <a:cs typeface="Arial" panose="020B0604020202020204" pitchFamily="34" charset="0"/>
              </a:rPr>
              <a:t>Google.dk</a:t>
            </a:r>
          </a:p>
          <a:p>
            <a:pPr marL="742950" lvl="1" indent="-285750" algn="l">
              <a:buClr>
                <a:srgbClr val="FF0000"/>
              </a:buClr>
              <a:buFont typeface="Wingdings" panose="05000000000000000000" pitchFamily="2" charset="2"/>
              <a:buChar char="ü"/>
            </a:pPr>
            <a:r>
              <a:rPr lang="da-DK" sz="1200" kern="0" dirty="0" smtClean="0">
                <a:latin typeface="Arial" panose="020B0604020202020204" pitchFamily="34" charset="0"/>
                <a:cs typeface="Arial" panose="020B0604020202020204" pitchFamily="34" charset="0"/>
              </a:rPr>
              <a:t>Industribasen.dk</a:t>
            </a:r>
          </a:p>
          <a:p>
            <a:pPr marL="742950" lvl="1" indent="-285750" algn="l">
              <a:buClr>
                <a:srgbClr val="FF0000"/>
              </a:buClr>
              <a:buFont typeface="Wingdings" panose="05000000000000000000" pitchFamily="2" charset="2"/>
              <a:buChar char="ü"/>
            </a:pPr>
            <a:r>
              <a:rPr lang="da-DK" sz="1200" kern="0" dirty="0" smtClean="0">
                <a:latin typeface="Arial" panose="020B0604020202020204" pitchFamily="34" charset="0"/>
                <a:cs typeface="Arial" panose="020B0604020202020204" pitchFamily="34" charset="0"/>
              </a:rPr>
              <a:t>Jeres egen hjemmeside</a:t>
            </a:r>
            <a:br>
              <a:rPr lang="da-DK" sz="1200" kern="0" dirty="0" smtClean="0">
                <a:latin typeface="Arial" panose="020B0604020202020204" pitchFamily="34" charset="0"/>
                <a:cs typeface="Arial" panose="020B0604020202020204" pitchFamily="34" charset="0"/>
              </a:rPr>
            </a:br>
            <a:endParaRPr lang="da-DK" sz="1200" kern="0" dirty="0" smtClean="0">
              <a:latin typeface="Arial" panose="020B0604020202020204" pitchFamily="34" charset="0"/>
              <a:cs typeface="Arial" panose="020B0604020202020204" pitchFamily="34" charset="0"/>
            </a:endParaRP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Det sender et godt og stærkt signal</a:t>
            </a:r>
            <a:br>
              <a:rPr lang="da-DK" sz="1600" kern="0" dirty="0" smtClean="0">
                <a:latin typeface="Arial" panose="020B0604020202020204" pitchFamily="34" charset="0"/>
                <a:cs typeface="Arial" panose="020B0604020202020204" pitchFamily="34" charset="0"/>
              </a:rPr>
            </a:br>
            <a:endParaRPr lang="da-DK" sz="1600" kern="0" dirty="0" smtClean="0">
              <a:latin typeface="Arial" panose="020B0604020202020204" pitchFamily="34" charset="0"/>
              <a:cs typeface="Arial" panose="020B0604020202020204" pitchFamily="34" charset="0"/>
            </a:endParaRP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God markedsføring</a:t>
            </a:r>
          </a:p>
          <a:p>
            <a:pPr algn="l">
              <a:buClr>
                <a:srgbClr val="FF0000"/>
              </a:buClr>
            </a:pPr>
            <a:endParaRPr lang="da-DK" sz="1600" kern="0" dirty="0" smtClean="0">
              <a:latin typeface="Arial" panose="020B0604020202020204" pitchFamily="34" charset="0"/>
              <a:cs typeface="Arial" panose="020B0604020202020204" pitchFamily="34" charset="0"/>
            </a:endParaRPr>
          </a:p>
        </p:txBody>
      </p:sp>
      <p:sp>
        <p:nvSpPr>
          <p:cNvPr id="17" name="Pladsholder til indhold 2"/>
          <p:cNvSpPr txBox="1">
            <a:spLocks/>
          </p:cNvSpPr>
          <p:nvPr/>
        </p:nvSpPr>
        <p:spPr>
          <a:xfrm>
            <a:off x="2502490" y="1516417"/>
            <a:ext cx="10113944" cy="6105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FF0000"/>
              </a:buClr>
            </a:pPr>
            <a:r>
              <a:rPr lang="da-DK" sz="2200" b="1" kern="0" dirty="0" smtClean="0">
                <a:latin typeface="Arial" panose="020B0604020202020204" pitchFamily="34" charset="0"/>
                <a:cs typeface="Arial" panose="020B0604020202020204" pitchFamily="34" charset="0"/>
              </a:rPr>
              <a:t>Få vist auktionerne på </a:t>
            </a:r>
            <a:r>
              <a:rPr lang="da-DK" sz="2200" b="1" u="sng" kern="0" dirty="0" smtClean="0">
                <a:latin typeface="Arial" panose="020B0604020202020204" pitchFamily="34" charset="0"/>
                <a:cs typeface="Arial" panose="020B0604020202020204" pitchFamily="34" charset="0"/>
              </a:rPr>
              <a:t>jeres egen hjemmeside</a:t>
            </a:r>
            <a:r>
              <a:rPr lang="da-DK" sz="2200" b="1" kern="0" dirty="0" smtClean="0">
                <a:latin typeface="Arial" panose="020B0604020202020204" pitchFamily="34" charset="0"/>
                <a:cs typeface="Arial" panose="020B0604020202020204" pitchFamily="34" charset="0"/>
              </a:rPr>
              <a:t>…</a:t>
            </a:r>
            <a:endParaRPr lang="da-DK" sz="2200" b="1" kern="0" dirty="0">
              <a:latin typeface="Arial" panose="020B0604020202020204" pitchFamily="34" charset="0"/>
              <a:cs typeface="Arial" panose="020B0604020202020204" pitchFamily="34" charset="0"/>
            </a:endParaRPr>
          </a:p>
        </p:txBody>
      </p:sp>
      <p:pic>
        <p:nvPicPr>
          <p:cNvPr id="7" name="Billed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24423" y="1939369"/>
            <a:ext cx="4213418" cy="4336889"/>
          </a:xfrm>
          <a:prstGeom prst="rect">
            <a:avLst/>
          </a:prstGeom>
        </p:spPr>
      </p:pic>
      <p:cxnSp>
        <p:nvCxnSpPr>
          <p:cNvPr id="22" name="Lige pilforbindelse 21"/>
          <p:cNvCxnSpPr/>
          <p:nvPr/>
        </p:nvCxnSpPr>
        <p:spPr>
          <a:xfrm>
            <a:off x="7595419" y="5936226"/>
            <a:ext cx="161494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Lige pilforbindelse 22"/>
          <p:cNvCxnSpPr/>
          <p:nvPr/>
        </p:nvCxnSpPr>
        <p:spPr>
          <a:xfrm flipV="1">
            <a:off x="10102645" y="5331542"/>
            <a:ext cx="44245" cy="2286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Billede 15">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9560" y="1542032"/>
            <a:ext cx="1588717" cy="502432"/>
          </a:xfrm>
          <a:prstGeom prst="rect">
            <a:avLst/>
          </a:prstGeom>
        </p:spPr>
      </p:pic>
      <p:pic>
        <p:nvPicPr>
          <p:cNvPr id="18" name="Billed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154" y="51003"/>
            <a:ext cx="2790979" cy="558196"/>
          </a:xfrm>
          <a:prstGeom prst="rect">
            <a:avLst/>
          </a:prstGeom>
        </p:spPr>
      </p:pic>
      <p:sp>
        <p:nvSpPr>
          <p:cNvPr id="19" name="Tekstfelt 18">
            <a:hlinkClick r:id="rId12" action="ppaction://hlinksldjump"/>
          </p:cNvPr>
          <p:cNvSpPr txBox="1"/>
          <p:nvPr/>
        </p:nvSpPr>
        <p:spPr>
          <a:xfrm>
            <a:off x="11368841" y="639367"/>
            <a:ext cx="54534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Tilbud</a:t>
            </a:r>
            <a:endParaRPr lang="da-DK" sz="1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62153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510043"/>
            <a:ext cx="12217881" cy="477261"/>
          </a:xfrm>
          <a:prstGeom prst="rect">
            <a:avLst/>
          </a:prstGeom>
        </p:spPr>
      </p:pic>
      <p:sp>
        <p:nvSpPr>
          <p:cNvPr id="14" name="Pladsholder til indhold 2"/>
          <p:cNvSpPr txBox="1">
            <a:spLocks/>
          </p:cNvSpPr>
          <p:nvPr/>
        </p:nvSpPr>
        <p:spPr>
          <a:xfrm>
            <a:off x="564565" y="2503422"/>
            <a:ext cx="4779966" cy="208335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Auktionerne + aktuel budstatus vises på jeres egen hjemmeside</a:t>
            </a: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Ved budafgivelse sendes brugeren videre til Industribasen.dk</a:t>
            </a: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Her skal brugeren først acceptere gældende</a:t>
            </a:r>
            <a:br>
              <a:rPr lang="da-DK" sz="1600" kern="0" dirty="0" smtClean="0">
                <a:latin typeface="Arial" panose="020B0604020202020204" pitchFamily="34" charset="0"/>
                <a:cs typeface="Arial" panose="020B0604020202020204" pitchFamily="34" charset="0"/>
              </a:rPr>
            </a:br>
            <a:r>
              <a:rPr lang="da-DK" sz="1600" kern="0" dirty="0" smtClean="0">
                <a:latin typeface="Arial" panose="020B0604020202020204" pitchFamily="34" charset="0"/>
                <a:cs typeface="Arial" panose="020B0604020202020204" pitchFamily="34" charset="0"/>
              </a:rPr>
              <a:t>jura = din sikkerhed for handel under ordnede</a:t>
            </a:r>
            <a:br>
              <a:rPr lang="da-DK" sz="1600" kern="0" dirty="0" smtClean="0">
                <a:latin typeface="Arial" panose="020B0604020202020204" pitchFamily="34" charset="0"/>
                <a:cs typeface="Arial" panose="020B0604020202020204" pitchFamily="34" charset="0"/>
              </a:rPr>
            </a:br>
            <a:r>
              <a:rPr lang="da-DK" sz="1600" kern="0" dirty="0" smtClean="0">
                <a:latin typeface="Arial" panose="020B0604020202020204" pitchFamily="34" charset="0"/>
                <a:cs typeface="Arial" panose="020B0604020202020204" pitchFamily="34" charset="0"/>
              </a:rPr>
              <a:t>forhold</a:t>
            </a:r>
          </a:p>
          <a:p>
            <a:pPr algn="l">
              <a:buClr>
                <a:srgbClr val="FF0000"/>
              </a:buClr>
            </a:pPr>
            <a:endParaRPr lang="da-DK" sz="1600" kern="0" dirty="0" smtClean="0">
              <a:latin typeface="Arial" panose="020B0604020202020204" pitchFamily="34" charset="0"/>
              <a:cs typeface="Arial" panose="020B0604020202020204" pitchFamily="34" charset="0"/>
            </a:endParaRPr>
          </a:p>
        </p:txBody>
      </p:sp>
      <p:sp>
        <p:nvSpPr>
          <p:cNvPr id="17" name="Pladsholder til indhold 2"/>
          <p:cNvSpPr txBox="1">
            <a:spLocks/>
          </p:cNvSpPr>
          <p:nvPr/>
        </p:nvSpPr>
        <p:spPr>
          <a:xfrm>
            <a:off x="2750153" y="1515198"/>
            <a:ext cx="6246362" cy="6105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FF0000"/>
              </a:buClr>
            </a:pPr>
            <a:r>
              <a:rPr lang="da-DK" sz="2200" b="1" kern="0" dirty="0" smtClean="0">
                <a:latin typeface="Arial" panose="020B0604020202020204" pitchFamily="34" charset="0"/>
                <a:cs typeface="Arial" panose="020B0604020202020204" pitchFamily="34" charset="0"/>
              </a:rPr>
              <a:t>Umuligt at overse…</a:t>
            </a:r>
            <a:endParaRPr lang="da-DK" sz="2200" b="1" kern="0" dirty="0">
              <a:latin typeface="Arial" panose="020B0604020202020204" pitchFamily="34" charset="0"/>
              <a:cs typeface="Arial" panose="020B0604020202020204" pitchFamily="34" charset="0"/>
            </a:endParaRPr>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491" y="5454277"/>
            <a:ext cx="5619136" cy="922188"/>
          </a:xfrm>
          <a:prstGeom prst="rect">
            <a:avLst/>
          </a:prstGeom>
        </p:spPr>
      </p:pic>
      <p:pic>
        <p:nvPicPr>
          <p:cNvPr id="3" name="Billed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4177" y="1801687"/>
            <a:ext cx="5580001" cy="4196924"/>
          </a:xfrm>
          <a:prstGeom prst="rect">
            <a:avLst/>
          </a:prstGeom>
        </p:spPr>
      </p:pic>
      <p:pic>
        <p:nvPicPr>
          <p:cNvPr id="15" name="Billede 1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560" y="1542032"/>
            <a:ext cx="1588717" cy="502432"/>
          </a:xfrm>
          <a:prstGeom prst="rect">
            <a:avLst/>
          </a:prstGeom>
        </p:spPr>
      </p:pic>
      <p:sp>
        <p:nvSpPr>
          <p:cNvPr id="19" name="Tekstfelt 18"/>
          <p:cNvSpPr txBox="1"/>
          <p:nvPr/>
        </p:nvSpPr>
        <p:spPr>
          <a:xfrm>
            <a:off x="409560" y="4803916"/>
            <a:ext cx="5387893" cy="400110"/>
          </a:xfrm>
          <a:prstGeom prst="rect">
            <a:avLst/>
          </a:prstGeom>
          <a:noFill/>
          <a:ln>
            <a:solidFill>
              <a:schemeClr val="accent1"/>
            </a:solidFill>
          </a:ln>
        </p:spPr>
        <p:txBody>
          <a:bodyPr wrap="square" rtlCol="0">
            <a:spAutoFit/>
          </a:bodyPr>
          <a:lstStyle/>
          <a:p>
            <a:pPr algn="ctr"/>
            <a:r>
              <a:rPr lang="da-DK" sz="2000" b="1" dirty="0" smtClean="0">
                <a:solidFill>
                  <a:srgbClr val="55ACEE"/>
                </a:solidFill>
                <a:latin typeface="Arial" panose="020B0604020202020204" pitchFamily="34" charset="0"/>
                <a:cs typeface="Arial" panose="020B0604020202020204" pitchFamily="34" charset="0"/>
              </a:rPr>
              <a:t>Pris: 3.990 </a:t>
            </a:r>
            <a:r>
              <a:rPr lang="da-DK" sz="2000" b="1" dirty="0" err="1" smtClean="0">
                <a:solidFill>
                  <a:srgbClr val="55ACEE"/>
                </a:solidFill>
                <a:latin typeface="Arial" panose="020B0604020202020204" pitchFamily="34" charset="0"/>
                <a:cs typeface="Arial" panose="020B0604020202020204" pitchFamily="34" charset="0"/>
              </a:rPr>
              <a:t>kr</a:t>
            </a:r>
            <a:r>
              <a:rPr lang="da-DK" sz="2000" b="1" dirty="0" smtClean="0">
                <a:solidFill>
                  <a:srgbClr val="55ACEE"/>
                </a:solidFill>
                <a:latin typeface="Arial" panose="020B0604020202020204" pitchFamily="34" charset="0"/>
                <a:cs typeface="Arial" panose="020B0604020202020204" pitchFamily="34" charset="0"/>
              </a:rPr>
              <a:t> </a:t>
            </a:r>
            <a:r>
              <a:rPr lang="da-DK" sz="2000" dirty="0" err="1" smtClean="0">
                <a:solidFill>
                  <a:srgbClr val="55ACEE"/>
                </a:solidFill>
                <a:latin typeface="Arial" panose="020B0604020202020204" pitchFamily="34" charset="0"/>
                <a:cs typeface="Arial" panose="020B0604020202020204" pitchFamily="34" charset="0"/>
              </a:rPr>
              <a:t>excl</a:t>
            </a:r>
            <a:r>
              <a:rPr lang="da-DK" sz="2000" dirty="0" smtClean="0">
                <a:solidFill>
                  <a:srgbClr val="55ACEE"/>
                </a:solidFill>
                <a:latin typeface="Arial" panose="020B0604020202020204" pitchFamily="34" charset="0"/>
                <a:cs typeface="Arial" panose="020B0604020202020204" pitchFamily="34" charset="0"/>
              </a:rPr>
              <a:t>. moms</a:t>
            </a:r>
            <a:endParaRPr lang="da-DK" sz="2000" dirty="0">
              <a:solidFill>
                <a:srgbClr val="55ACEE"/>
              </a:solidFill>
              <a:latin typeface="Arial" panose="020B0604020202020204" pitchFamily="34" charset="0"/>
              <a:cs typeface="Arial" panose="020B0604020202020204" pitchFamily="34" charset="0"/>
            </a:endParaRPr>
          </a:p>
        </p:txBody>
      </p:sp>
      <p:pic>
        <p:nvPicPr>
          <p:cNvPr id="21" name="Billed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45770"/>
            <a:ext cx="12192002" cy="1318225"/>
          </a:xfrm>
          <a:prstGeom prst="rect">
            <a:avLst/>
          </a:prstGeom>
        </p:spPr>
      </p:pic>
      <p:sp>
        <p:nvSpPr>
          <p:cNvPr id="22" name="Tekstfelt 21">
            <a:hlinkClick r:id="rId8" action="ppaction://hlinksldjump"/>
          </p:cNvPr>
          <p:cNvSpPr txBox="1"/>
          <p:nvPr/>
        </p:nvSpPr>
        <p:spPr>
          <a:xfrm>
            <a:off x="10294970" y="639367"/>
            <a:ext cx="60946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Auktion</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4" name="Tekstfelt 23">
            <a:hlinkClick r:id="rId9" action="ppaction://hlinksldjump"/>
          </p:cNvPr>
          <p:cNvSpPr txBox="1"/>
          <p:nvPr/>
        </p:nvSpPr>
        <p:spPr>
          <a:xfrm>
            <a:off x="9248866" y="639367"/>
            <a:ext cx="660758"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Moduler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5" name="Tekstfelt 24">
            <a:hlinkClick r:id="rId10" action="ppaction://hlinksldjump"/>
          </p:cNvPr>
          <p:cNvSpPr txBox="1"/>
          <p:nvPr/>
        </p:nvSpPr>
        <p:spPr>
          <a:xfrm>
            <a:off x="8252191" y="640268"/>
            <a:ext cx="59343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Banner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6" name="Tekstfelt 25">
            <a:hlinkClick r:id="rId11" action="ppaction://hlinksldjump"/>
          </p:cNvPr>
          <p:cNvSpPr txBox="1"/>
          <p:nvPr/>
        </p:nvSpPr>
        <p:spPr>
          <a:xfrm>
            <a:off x="6107812" y="635588"/>
            <a:ext cx="729687"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Afrunding</a:t>
            </a:r>
            <a:endParaRPr lang="da-DK" sz="1000" dirty="0">
              <a:solidFill>
                <a:schemeClr val="bg1">
                  <a:lumMod val="50000"/>
                </a:schemeClr>
              </a:solidFill>
              <a:latin typeface="Arial" panose="020B0604020202020204" pitchFamily="34" charset="0"/>
              <a:cs typeface="Arial" panose="020B0604020202020204" pitchFamily="34" charset="0"/>
            </a:endParaRPr>
          </a:p>
        </p:txBody>
      </p:sp>
      <p:pic>
        <p:nvPicPr>
          <p:cNvPr id="16" name="Billed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154" y="51003"/>
            <a:ext cx="2790979" cy="558196"/>
          </a:xfrm>
          <a:prstGeom prst="rect">
            <a:avLst/>
          </a:prstGeom>
        </p:spPr>
      </p:pic>
      <p:sp>
        <p:nvSpPr>
          <p:cNvPr id="18" name="Tekstfelt 17">
            <a:hlinkClick r:id="rId13" action="ppaction://hlinksldjump"/>
          </p:cNvPr>
          <p:cNvSpPr txBox="1"/>
          <p:nvPr/>
        </p:nvSpPr>
        <p:spPr>
          <a:xfrm>
            <a:off x="11368841" y="639367"/>
            <a:ext cx="54534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Tilbud</a:t>
            </a:r>
            <a:endParaRPr lang="da-DK" sz="1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381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led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5770"/>
            <a:ext cx="12192002" cy="1318225"/>
          </a:xfrm>
          <a:prstGeom prst="rect">
            <a:avLst/>
          </a:prstGeom>
        </p:spPr>
      </p:pic>
      <p:sp>
        <p:nvSpPr>
          <p:cNvPr id="22" name="Tekstfelt 21">
            <a:hlinkClick r:id="rId3" action="ppaction://hlinksldjump"/>
          </p:cNvPr>
          <p:cNvSpPr txBox="1"/>
          <p:nvPr/>
        </p:nvSpPr>
        <p:spPr>
          <a:xfrm>
            <a:off x="10294970" y="639367"/>
            <a:ext cx="60946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Auktion</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4" name="Tekstfelt 23">
            <a:hlinkClick r:id="rId4" action="ppaction://hlinksldjump"/>
          </p:cNvPr>
          <p:cNvSpPr txBox="1"/>
          <p:nvPr/>
        </p:nvSpPr>
        <p:spPr>
          <a:xfrm>
            <a:off x="9248866" y="639367"/>
            <a:ext cx="660758"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Moduler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5" name="Tekstfelt 24">
            <a:hlinkClick r:id="rId5" action="ppaction://hlinksldjump"/>
          </p:cNvPr>
          <p:cNvSpPr txBox="1"/>
          <p:nvPr/>
        </p:nvSpPr>
        <p:spPr>
          <a:xfrm>
            <a:off x="8252191" y="640268"/>
            <a:ext cx="59343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Banner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6" name="Tekstfelt 25">
            <a:hlinkClick r:id="rId6" action="ppaction://hlinksldjump"/>
          </p:cNvPr>
          <p:cNvSpPr txBox="1"/>
          <p:nvPr/>
        </p:nvSpPr>
        <p:spPr>
          <a:xfrm>
            <a:off x="6107812" y="635588"/>
            <a:ext cx="729687"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Afrunding</a:t>
            </a:r>
            <a:endParaRPr lang="da-DK" sz="1000" dirty="0">
              <a:solidFill>
                <a:schemeClr val="bg1">
                  <a:lumMod val="50000"/>
                </a:schemeClr>
              </a:solidFill>
              <a:latin typeface="Arial" panose="020B0604020202020204" pitchFamily="34" charset="0"/>
              <a:cs typeface="Arial" panose="020B0604020202020204" pitchFamily="34" charset="0"/>
            </a:endParaRPr>
          </a:p>
        </p:txBody>
      </p:sp>
      <p:pic>
        <p:nvPicPr>
          <p:cNvPr id="15" name="Billed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3358" y="2748387"/>
            <a:ext cx="5076159" cy="4270975"/>
          </a:xfrm>
          <a:prstGeom prst="rect">
            <a:avLst/>
          </a:prstGeom>
        </p:spPr>
      </p:pic>
      <p:sp>
        <p:nvSpPr>
          <p:cNvPr id="3" name="Undertitel 2"/>
          <p:cNvSpPr>
            <a:spLocks noGrp="1"/>
          </p:cNvSpPr>
          <p:nvPr>
            <p:ph type="subTitle" idx="1"/>
          </p:nvPr>
        </p:nvSpPr>
        <p:spPr>
          <a:xfrm>
            <a:off x="90221" y="931579"/>
            <a:ext cx="7415929" cy="581544"/>
          </a:xfrm>
        </p:spPr>
        <p:txBody>
          <a:bodyPr>
            <a:normAutofit/>
          </a:bodyPr>
          <a:lstStyle/>
          <a:p>
            <a:pPr algn="l"/>
            <a:r>
              <a:rPr lang="da-DK" sz="1800" b="1" dirty="0" smtClean="0">
                <a:solidFill>
                  <a:schemeClr val="bg1"/>
                </a:solidFill>
                <a:latin typeface="Arial" panose="020B0604020202020204" pitchFamily="34" charset="0"/>
                <a:cs typeface="Arial" panose="020B0604020202020204" pitchFamily="34" charset="0"/>
              </a:rPr>
              <a:t>Det er sjovest, at være den, der bliver set</a:t>
            </a:r>
          </a:p>
        </p:txBody>
      </p:sp>
      <p:pic>
        <p:nvPicPr>
          <p:cNvPr id="13" name="Billed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510043"/>
            <a:ext cx="12217881" cy="477261"/>
          </a:xfrm>
          <a:prstGeom prst="rect">
            <a:avLst/>
          </a:prstGeom>
        </p:spPr>
      </p:pic>
      <p:pic>
        <p:nvPicPr>
          <p:cNvPr id="9" name="Billed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443230"/>
            <a:ext cx="2238332" cy="672447"/>
          </a:xfrm>
          <a:prstGeom prst="rect">
            <a:avLst/>
          </a:prstGeom>
        </p:spPr>
      </p:pic>
      <p:sp>
        <p:nvSpPr>
          <p:cNvPr id="11" name="Pladsholder til indhold 2"/>
          <p:cNvSpPr txBox="1">
            <a:spLocks/>
          </p:cNvSpPr>
          <p:nvPr/>
        </p:nvSpPr>
        <p:spPr>
          <a:xfrm>
            <a:off x="2623495" y="1906696"/>
            <a:ext cx="3764415" cy="6105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FF0000"/>
              </a:buClr>
            </a:pPr>
            <a:r>
              <a:rPr lang="da-DK" sz="2200" b="1" kern="0" dirty="0" smtClean="0">
                <a:latin typeface="Arial" panose="020B0604020202020204" pitchFamily="34" charset="0"/>
                <a:cs typeface="Arial" panose="020B0604020202020204" pitchFamily="34" charset="0"/>
              </a:rPr>
              <a:t>Det virker…</a:t>
            </a:r>
          </a:p>
        </p:txBody>
      </p:sp>
      <p:cxnSp>
        <p:nvCxnSpPr>
          <p:cNvPr id="6" name="Lige pilforbindelse 5"/>
          <p:cNvCxnSpPr/>
          <p:nvPr/>
        </p:nvCxnSpPr>
        <p:spPr>
          <a:xfrm>
            <a:off x="4444253" y="2115677"/>
            <a:ext cx="211118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Pladsholder til indhold 2"/>
          <p:cNvSpPr txBox="1">
            <a:spLocks/>
          </p:cNvSpPr>
          <p:nvPr/>
        </p:nvSpPr>
        <p:spPr>
          <a:xfrm>
            <a:off x="339666" y="2815107"/>
            <a:ext cx="5563594" cy="3403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FF0000"/>
              </a:buClr>
            </a:pPr>
            <a:endParaRPr lang="da-DK" sz="1400" kern="0" dirty="0" smtClean="0">
              <a:latin typeface="Arial" panose="020B0604020202020204" pitchFamily="34" charset="0"/>
              <a:cs typeface="Arial" panose="020B0604020202020204" pitchFamily="34" charset="0"/>
            </a:endParaRPr>
          </a:p>
          <a:p>
            <a:pPr algn="l">
              <a:buClr>
                <a:srgbClr val="FF0000"/>
              </a:buClr>
            </a:pPr>
            <a:r>
              <a:rPr lang="da-DK" sz="1400" i="1" kern="0" dirty="0" smtClean="0">
                <a:latin typeface="Arial" panose="020B0604020202020204" pitchFamily="34" charset="0"/>
                <a:cs typeface="Arial" panose="020B0604020202020204" pitchFamily="34" charset="0"/>
              </a:rPr>
              <a:t>Vi </a:t>
            </a:r>
            <a:r>
              <a:rPr lang="da-DK" sz="1400" i="1" kern="0" dirty="0">
                <a:latin typeface="Arial" panose="020B0604020202020204" pitchFamily="34" charset="0"/>
                <a:cs typeface="Arial" panose="020B0604020202020204" pitchFamily="34" charset="0"/>
              </a:rPr>
              <a:t>har med </a:t>
            </a:r>
            <a:r>
              <a:rPr lang="da-DK" sz="1400" i="1" u="sng" kern="0" dirty="0">
                <a:latin typeface="Arial" panose="020B0604020202020204" pitchFamily="34" charset="0"/>
                <a:cs typeface="Arial" panose="020B0604020202020204" pitchFamily="34" charset="0"/>
              </a:rPr>
              <a:t>succes</a:t>
            </a:r>
            <a:r>
              <a:rPr lang="da-DK" sz="1400" i="1" kern="0" dirty="0">
                <a:latin typeface="Arial" panose="020B0604020202020204" pitchFamily="34" charset="0"/>
                <a:cs typeface="Arial" panose="020B0604020202020204" pitchFamily="34" charset="0"/>
              </a:rPr>
              <a:t> en topbanner-annonce </a:t>
            </a:r>
            <a:r>
              <a:rPr lang="da-DK" sz="1400" i="1" kern="0" dirty="0" smtClean="0">
                <a:latin typeface="Arial" panose="020B0604020202020204" pitchFamily="34" charset="0"/>
                <a:cs typeface="Arial" panose="020B0604020202020204" pitchFamily="34" charset="0"/>
              </a:rPr>
              <a:t>både på forsiden og i </a:t>
            </a:r>
            <a:r>
              <a:rPr lang="da-DK" sz="1400" i="1" kern="0" dirty="0">
                <a:latin typeface="Arial" panose="020B0604020202020204" pitchFamily="34" charset="0"/>
                <a:cs typeface="Arial" panose="020B0604020202020204" pitchFamily="34" charset="0"/>
              </a:rPr>
              <a:t>kategorien Industrimaskiner. </a:t>
            </a:r>
            <a:endParaRPr lang="da-DK" sz="1400" i="1" kern="0" dirty="0" smtClean="0">
              <a:latin typeface="Arial" panose="020B0604020202020204" pitchFamily="34" charset="0"/>
              <a:cs typeface="Arial" panose="020B0604020202020204" pitchFamily="34" charset="0"/>
            </a:endParaRPr>
          </a:p>
          <a:p>
            <a:pPr algn="l">
              <a:buClr>
                <a:srgbClr val="FF0000"/>
              </a:buClr>
            </a:pPr>
            <a:r>
              <a:rPr lang="da-DK" sz="1400" i="1" kern="0" dirty="0" smtClean="0">
                <a:latin typeface="Arial" panose="020B0604020202020204" pitchFamily="34" charset="0"/>
                <a:cs typeface="Arial" panose="020B0604020202020204" pitchFamily="34" charset="0"/>
              </a:rPr>
              <a:t>Den </a:t>
            </a:r>
            <a:r>
              <a:rPr lang="da-DK" sz="1400" i="1" kern="0" dirty="0">
                <a:latin typeface="Arial" panose="020B0604020202020204" pitchFamily="34" charset="0"/>
                <a:cs typeface="Arial" panose="020B0604020202020204" pitchFamily="34" charset="0"/>
              </a:rPr>
              <a:t>bliver set og </a:t>
            </a:r>
            <a:r>
              <a:rPr lang="da-DK" sz="1400" i="1" kern="0" dirty="0">
                <a:solidFill>
                  <a:srgbClr val="55ACEE"/>
                </a:solidFill>
                <a:latin typeface="Arial" panose="020B0604020202020204" pitchFamily="34" charset="0"/>
                <a:cs typeface="Arial" panose="020B0604020202020204" pitchFamily="34" charset="0"/>
              </a:rPr>
              <a:t>vi får til stadighed flere og flere nye henvendelser </a:t>
            </a:r>
            <a:r>
              <a:rPr lang="da-DK" sz="1400" i="1" kern="0" dirty="0">
                <a:latin typeface="Arial" panose="020B0604020202020204" pitchFamily="34" charset="0"/>
                <a:cs typeface="Arial" panose="020B0604020202020204" pitchFamily="34" charset="0"/>
              </a:rPr>
              <a:t>via dén annonce. </a:t>
            </a:r>
            <a:endParaRPr lang="da-DK" sz="1400" i="1" kern="0" dirty="0" smtClean="0">
              <a:latin typeface="Arial" panose="020B0604020202020204" pitchFamily="34" charset="0"/>
              <a:cs typeface="Arial" panose="020B0604020202020204" pitchFamily="34" charset="0"/>
            </a:endParaRPr>
          </a:p>
          <a:p>
            <a:pPr algn="l">
              <a:buClr>
                <a:srgbClr val="FF0000"/>
              </a:buClr>
            </a:pPr>
            <a:r>
              <a:rPr lang="da-DK" sz="1400" i="1" kern="0" dirty="0" smtClean="0">
                <a:latin typeface="Arial" panose="020B0604020202020204" pitchFamily="34" charset="0"/>
                <a:cs typeface="Arial" panose="020B0604020202020204" pitchFamily="34" charset="0"/>
              </a:rPr>
              <a:t>Det </a:t>
            </a:r>
            <a:r>
              <a:rPr lang="da-DK" sz="1400" i="1" kern="0" dirty="0">
                <a:latin typeface="Arial" panose="020B0604020202020204" pitchFamily="34" charset="0"/>
                <a:cs typeface="Arial" panose="020B0604020202020204" pitchFamily="34" charset="0"/>
              </a:rPr>
              <a:t>har ganske enkelt givet </a:t>
            </a:r>
            <a:r>
              <a:rPr lang="da-DK" sz="1400" i="1" kern="0" dirty="0">
                <a:solidFill>
                  <a:srgbClr val="55ACEE"/>
                </a:solidFill>
                <a:latin typeface="Arial" panose="020B0604020202020204" pitchFamily="34" charset="0"/>
                <a:cs typeface="Arial" panose="020B0604020202020204" pitchFamily="34" charset="0"/>
              </a:rPr>
              <a:t>flere nye kunder i butikken</a:t>
            </a:r>
            <a:r>
              <a:rPr lang="da-DK" sz="1400" i="1" kern="0" dirty="0">
                <a:latin typeface="Arial" panose="020B0604020202020204" pitchFamily="34" charset="0"/>
                <a:cs typeface="Arial" panose="020B0604020202020204" pitchFamily="34" charset="0"/>
              </a:rPr>
              <a:t>. </a:t>
            </a:r>
            <a:endParaRPr lang="da-DK" sz="1400" i="1" kern="0" dirty="0" smtClean="0">
              <a:latin typeface="Arial" panose="020B0604020202020204" pitchFamily="34" charset="0"/>
              <a:cs typeface="Arial" panose="020B0604020202020204" pitchFamily="34" charset="0"/>
            </a:endParaRPr>
          </a:p>
          <a:p>
            <a:pPr algn="l">
              <a:buClr>
                <a:srgbClr val="FF0000"/>
              </a:buClr>
            </a:pPr>
            <a:r>
              <a:rPr lang="da-DK" sz="1400" i="1" kern="0" dirty="0" smtClean="0">
                <a:latin typeface="Arial" panose="020B0604020202020204" pitchFamily="34" charset="0"/>
                <a:cs typeface="Arial" panose="020B0604020202020204" pitchFamily="34" charset="0"/>
              </a:rPr>
              <a:t>Det </a:t>
            </a:r>
            <a:r>
              <a:rPr lang="da-DK" sz="1400" i="1" kern="0" dirty="0">
                <a:latin typeface="Arial" panose="020B0604020202020204" pitchFamily="34" charset="0"/>
                <a:cs typeface="Arial" panose="020B0604020202020204" pitchFamily="34" charset="0"/>
              </a:rPr>
              <a:t>er en effektiv måde at gøre opmærksom på, at man </a:t>
            </a:r>
            <a:r>
              <a:rPr lang="da-DK" sz="1400" i="1" kern="0" dirty="0" smtClean="0">
                <a:latin typeface="Arial" panose="020B0604020202020204" pitchFamily="34" charset="0"/>
                <a:cs typeface="Arial" panose="020B0604020202020204" pitchFamily="34" charset="0"/>
              </a:rPr>
              <a:t>eksisterer</a:t>
            </a:r>
          </a:p>
          <a:p>
            <a:pPr algn="l">
              <a:buClr>
                <a:srgbClr val="FF0000"/>
              </a:buClr>
            </a:pPr>
            <a:r>
              <a:rPr lang="da-DK" sz="1400" b="1" i="1" kern="0" dirty="0" smtClean="0">
                <a:latin typeface="Arial" panose="020B0604020202020204" pitchFamily="34" charset="0"/>
                <a:cs typeface="Arial" panose="020B0604020202020204" pitchFamily="34" charset="0"/>
              </a:rPr>
              <a:t>Jens Bo Jeppesen, Værktøjs Centret Fyn</a:t>
            </a:r>
            <a:endParaRPr lang="da-DK" sz="1400" b="1" i="1" kern="0" dirty="0">
              <a:latin typeface="Arial" panose="020B0604020202020204" pitchFamily="34" charset="0"/>
              <a:cs typeface="Arial" panose="020B0604020202020204" pitchFamily="34" charset="0"/>
            </a:endParaRPr>
          </a:p>
        </p:txBody>
      </p:sp>
      <p:sp>
        <p:nvSpPr>
          <p:cNvPr id="8" name="Rektangel 7"/>
          <p:cNvSpPr/>
          <p:nvPr/>
        </p:nvSpPr>
        <p:spPr>
          <a:xfrm>
            <a:off x="164213" y="2320324"/>
            <a:ext cx="591829" cy="1569660"/>
          </a:xfrm>
          <a:prstGeom prst="rect">
            <a:avLst/>
          </a:prstGeom>
        </p:spPr>
        <p:txBody>
          <a:bodyPr wrap="none">
            <a:spAutoFit/>
          </a:bodyPr>
          <a:lstStyle/>
          <a:p>
            <a:r>
              <a:rPr lang="da-DK" sz="9600" b="1" i="1" dirty="0">
                <a:solidFill>
                  <a:srgbClr val="55ACEE"/>
                </a:solidFill>
                <a:latin typeface="AngsanaUPC" panose="02020603050405020304" pitchFamily="18" charset="-34"/>
                <a:ea typeface="Adobe Kaiti Std R" panose="02020400000000000000" pitchFamily="18" charset="-128"/>
                <a:cs typeface="AngsanaUPC" panose="02020603050405020304" pitchFamily="18" charset="-34"/>
              </a:rPr>
              <a:t>”</a:t>
            </a:r>
            <a:endParaRPr lang="da-DK" sz="9600" dirty="0">
              <a:latin typeface="AngsanaUPC" panose="02020603050405020304" pitchFamily="18" charset="-34"/>
              <a:ea typeface="Adobe Kaiti Std R" panose="02020400000000000000" pitchFamily="18" charset="-128"/>
              <a:cs typeface="AngsanaUPC" panose="02020603050405020304" pitchFamily="18" charset="-34"/>
            </a:endParaRPr>
          </a:p>
        </p:txBody>
      </p:sp>
      <p:pic>
        <p:nvPicPr>
          <p:cNvPr id="16" name="Billed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24382" y="1717770"/>
            <a:ext cx="4820771" cy="994762"/>
          </a:xfrm>
          <a:prstGeom prst="rect">
            <a:avLst/>
          </a:prstGeom>
        </p:spPr>
      </p:pic>
      <p:pic>
        <p:nvPicPr>
          <p:cNvPr id="17" name="Billed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154" y="51003"/>
            <a:ext cx="2790979" cy="558196"/>
          </a:xfrm>
          <a:prstGeom prst="rect">
            <a:avLst/>
          </a:prstGeom>
        </p:spPr>
      </p:pic>
      <p:sp>
        <p:nvSpPr>
          <p:cNvPr id="18" name="Tekstfelt 17">
            <a:hlinkClick r:id="rId12" action="ppaction://hlinksldjump"/>
          </p:cNvPr>
          <p:cNvSpPr txBox="1"/>
          <p:nvPr/>
        </p:nvSpPr>
        <p:spPr>
          <a:xfrm>
            <a:off x="11368841" y="639367"/>
            <a:ext cx="54534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Tilbud</a:t>
            </a:r>
            <a:endParaRPr lang="da-DK" sz="1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911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31"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par>
                          <p:cTn id="17" fill="hold">
                            <p:stCondLst>
                              <p:cond delay="3000"/>
                            </p:stCondLst>
                            <p:childTnLst>
                              <p:par>
                                <p:cTn id="18" presetID="45" presetClass="entr" presetSubtype="0" fill="hold" nodeType="afterEffect">
                                  <p:stCondLst>
                                    <p:cond delay="5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000"/>
                                        <p:tgtEl>
                                          <p:spTgt spid="16"/>
                                        </p:tgtEl>
                                      </p:cBhvr>
                                    </p:animEffect>
                                    <p:anim calcmode="lin" valueType="num">
                                      <p:cBhvr>
                                        <p:cTn id="21" dur="2000" fill="hold"/>
                                        <p:tgtEl>
                                          <p:spTgt spid="16"/>
                                        </p:tgtEl>
                                        <p:attrNameLst>
                                          <p:attrName>ppt_w</p:attrName>
                                        </p:attrNameLst>
                                      </p:cBhvr>
                                      <p:tavLst>
                                        <p:tav tm="0" fmla="#ppt_w*sin(2.5*pi*$)">
                                          <p:val>
                                            <p:fltVal val="0"/>
                                          </p:val>
                                        </p:tav>
                                        <p:tav tm="100000">
                                          <p:val>
                                            <p:fltVal val="1"/>
                                          </p:val>
                                        </p:tav>
                                      </p:tavLst>
                                    </p:anim>
                                    <p:anim calcmode="lin" valueType="num">
                                      <p:cBhvr>
                                        <p:cTn id="22"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Lige pilforbindelse 21"/>
          <p:cNvCxnSpPr/>
          <p:nvPr/>
        </p:nvCxnSpPr>
        <p:spPr>
          <a:xfrm>
            <a:off x="5797659" y="1338118"/>
            <a:ext cx="0" cy="3362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Billed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5770"/>
            <a:ext cx="12192002" cy="1318225"/>
          </a:xfrm>
          <a:prstGeom prst="rect">
            <a:avLst/>
          </a:prstGeom>
        </p:spPr>
      </p:pic>
      <p:sp>
        <p:nvSpPr>
          <p:cNvPr id="20" name="Tekstfelt 19">
            <a:hlinkClick r:id="rId3" action="ppaction://hlinksldjump"/>
          </p:cNvPr>
          <p:cNvSpPr txBox="1"/>
          <p:nvPr/>
        </p:nvSpPr>
        <p:spPr>
          <a:xfrm>
            <a:off x="10294970" y="639367"/>
            <a:ext cx="60946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Auktion</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4" name="Tekstfelt 23">
            <a:hlinkClick r:id="rId4" action="ppaction://hlinksldjump"/>
          </p:cNvPr>
          <p:cNvSpPr txBox="1"/>
          <p:nvPr/>
        </p:nvSpPr>
        <p:spPr>
          <a:xfrm>
            <a:off x="9248866" y="639367"/>
            <a:ext cx="660758"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Moduler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5" name="Tekstfelt 24">
            <a:hlinkClick r:id="rId5" action="ppaction://hlinksldjump"/>
          </p:cNvPr>
          <p:cNvSpPr txBox="1"/>
          <p:nvPr/>
        </p:nvSpPr>
        <p:spPr>
          <a:xfrm>
            <a:off x="8252191" y="640268"/>
            <a:ext cx="59343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Banner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6" name="Tekstfelt 25">
            <a:hlinkClick r:id="rId6" action="ppaction://hlinksldjump"/>
          </p:cNvPr>
          <p:cNvSpPr txBox="1"/>
          <p:nvPr/>
        </p:nvSpPr>
        <p:spPr>
          <a:xfrm>
            <a:off x="6107812" y="635588"/>
            <a:ext cx="729687"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Afrunding</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3" name="Undertitel 2"/>
          <p:cNvSpPr>
            <a:spLocks noGrp="1"/>
          </p:cNvSpPr>
          <p:nvPr>
            <p:ph type="subTitle" idx="1"/>
          </p:nvPr>
        </p:nvSpPr>
        <p:spPr>
          <a:xfrm>
            <a:off x="96571" y="924685"/>
            <a:ext cx="7415929" cy="581544"/>
          </a:xfrm>
        </p:spPr>
        <p:txBody>
          <a:bodyPr>
            <a:normAutofit/>
          </a:bodyPr>
          <a:lstStyle/>
          <a:p>
            <a:pPr algn="l"/>
            <a:r>
              <a:rPr lang="da-DK" sz="1800" b="1" dirty="0" smtClean="0">
                <a:solidFill>
                  <a:schemeClr val="bg1"/>
                </a:solidFill>
                <a:latin typeface="Arial" panose="020B0604020202020204" pitchFamily="34" charset="0"/>
                <a:cs typeface="Arial" panose="020B0604020202020204" pitchFamily="34" charset="0"/>
              </a:rPr>
              <a:t>Det er sjovest, at være den, der bliver set</a:t>
            </a:r>
          </a:p>
        </p:txBody>
      </p:sp>
      <p:pic>
        <p:nvPicPr>
          <p:cNvPr id="13" name="Billed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510043"/>
            <a:ext cx="12217881" cy="477261"/>
          </a:xfrm>
          <a:prstGeom prst="rect">
            <a:avLst/>
          </a:prstGeom>
        </p:spPr>
      </p:pic>
      <p:sp>
        <p:nvSpPr>
          <p:cNvPr id="14" name="Pladsholder til indhold 2"/>
          <p:cNvSpPr txBox="1">
            <a:spLocks/>
          </p:cNvSpPr>
          <p:nvPr/>
        </p:nvSpPr>
        <p:spPr>
          <a:xfrm>
            <a:off x="546456" y="2943312"/>
            <a:ext cx="1445459" cy="3403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FF0000"/>
              </a:buClr>
            </a:pPr>
            <a:endParaRPr lang="da-DK" sz="1400" kern="0" dirty="0" smtClean="0">
              <a:latin typeface="Arial" panose="020B0604020202020204" pitchFamily="34" charset="0"/>
              <a:cs typeface="Arial" panose="020B0604020202020204" pitchFamily="34" charset="0"/>
            </a:endParaRPr>
          </a:p>
          <a:p>
            <a:pPr>
              <a:lnSpc>
                <a:spcPct val="150000"/>
              </a:lnSpc>
              <a:buClr>
                <a:srgbClr val="FF0000"/>
              </a:buClr>
            </a:pPr>
            <a:r>
              <a:rPr lang="da-DK" sz="1400" kern="0" dirty="0" smtClean="0">
                <a:latin typeface="Arial" panose="020B0604020202020204" pitchFamily="34" charset="0"/>
                <a:cs typeface="Arial" panose="020B0604020202020204" pitchFamily="34" charset="0"/>
              </a:rPr>
              <a:t>Skil dig</a:t>
            </a:r>
            <a:br>
              <a:rPr lang="da-DK" sz="1400" kern="0" dirty="0" smtClean="0">
                <a:latin typeface="Arial" panose="020B0604020202020204" pitchFamily="34" charset="0"/>
                <a:cs typeface="Arial" panose="020B0604020202020204" pitchFamily="34" charset="0"/>
              </a:rPr>
            </a:br>
            <a:r>
              <a:rPr lang="da-DK" sz="1400" kern="0" dirty="0" smtClean="0">
                <a:latin typeface="Arial" panose="020B0604020202020204" pitchFamily="34" charset="0"/>
                <a:cs typeface="Arial" panose="020B0604020202020204" pitchFamily="34" charset="0"/>
              </a:rPr>
              <a:t>ud fra mængden</a:t>
            </a:r>
            <a:br>
              <a:rPr lang="da-DK" sz="1400" kern="0" dirty="0" smtClean="0">
                <a:latin typeface="Arial" panose="020B0604020202020204" pitchFamily="34" charset="0"/>
                <a:cs typeface="Arial" panose="020B0604020202020204" pitchFamily="34" charset="0"/>
              </a:rPr>
            </a:br>
            <a:r>
              <a:rPr lang="da-DK" sz="1400" kern="0" dirty="0" smtClean="0">
                <a:latin typeface="Arial" panose="020B0604020202020204" pitchFamily="34" charset="0"/>
                <a:cs typeface="Arial" panose="020B0604020202020204" pitchFamily="34" charset="0"/>
              </a:rPr>
              <a:t>med et</a:t>
            </a:r>
            <a:br>
              <a:rPr lang="da-DK" sz="1400" kern="0" dirty="0" smtClean="0">
                <a:latin typeface="Arial" panose="020B0604020202020204" pitchFamily="34" charset="0"/>
                <a:cs typeface="Arial" panose="020B0604020202020204" pitchFamily="34" charset="0"/>
              </a:rPr>
            </a:br>
            <a:r>
              <a:rPr lang="da-DK" sz="1400" kern="0" dirty="0" smtClean="0">
                <a:latin typeface="Arial" panose="020B0604020202020204" pitchFamily="34" charset="0"/>
                <a:cs typeface="Arial" panose="020B0604020202020204" pitchFamily="34" charset="0"/>
              </a:rPr>
              <a:t>effektivt</a:t>
            </a:r>
            <a:br>
              <a:rPr lang="da-DK" sz="1400" kern="0" dirty="0" smtClean="0">
                <a:latin typeface="Arial" panose="020B0604020202020204" pitchFamily="34" charset="0"/>
                <a:cs typeface="Arial" panose="020B0604020202020204" pitchFamily="34" charset="0"/>
              </a:rPr>
            </a:br>
            <a:r>
              <a:rPr lang="da-DK" sz="1400" kern="0" dirty="0" smtClean="0">
                <a:latin typeface="Arial" panose="020B0604020202020204" pitchFamily="34" charset="0"/>
                <a:cs typeface="Arial" panose="020B0604020202020204" pitchFamily="34" charset="0"/>
              </a:rPr>
              <a:t>blikfang!</a:t>
            </a:r>
            <a:endParaRPr lang="da-DK" sz="1400" kern="0" dirty="0">
              <a:latin typeface="Arial" panose="020B0604020202020204" pitchFamily="34" charset="0"/>
              <a:cs typeface="Arial" panose="020B0604020202020204" pitchFamily="34" charset="0"/>
            </a:endParaRPr>
          </a:p>
        </p:txBody>
      </p:sp>
      <p:pic>
        <p:nvPicPr>
          <p:cNvPr id="2" name="Billed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2535" y="1769649"/>
            <a:ext cx="6470249" cy="4729653"/>
          </a:xfrm>
          <a:prstGeom prst="rect">
            <a:avLst/>
          </a:prstGeom>
        </p:spPr>
      </p:pic>
      <p:cxnSp>
        <p:nvCxnSpPr>
          <p:cNvPr id="19" name="Lige pilforbindelse 18"/>
          <p:cNvCxnSpPr/>
          <p:nvPr/>
        </p:nvCxnSpPr>
        <p:spPr>
          <a:xfrm>
            <a:off x="350426" y="2207956"/>
            <a:ext cx="211118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Lige pilforbindelse 4"/>
          <p:cNvCxnSpPr/>
          <p:nvPr/>
        </p:nvCxnSpPr>
        <p:spPr>
          <a:xfrm flipH="1" flipV="1">
            <a:off x="9133705" y="2207956"/>
            <a:ext cx="2392140" cy="100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Pladsholder til indhold 2"/>
          <p:cNvSpPr txBox="1">
            <a:spLocks/>
          </p:cNvSpPr>
          <p:nvPr/>
        </p:nvSpPr>
        <p:spPr>
          <a:xfrm>
            <a:off x="9607045" y="2985122"/>
            <a:ext cx="1445459" cy="3403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FF0000"/>
              </a:buClr>
            </a:pPr>
            <a:endParaRPr lang="da-DK" sz="1400" kern="0" dirty="0" smtClean="0">
              <a:latin typeface="Arial" panose="020B0604020202020204" pitchFamily="34" charset="0"/>
              <a:cs typeface="Arial" panose="020B0604020202020204" pitchFamily="34" charset="0"/>
            </a:endParaRPr>
          </a:p>
          <a:p>
            <a:pPr>
              <a:lnSpc>
                <a:spcPct val="150000"/>
              </a:lnSpc>
              <a:buClr>
                <a:srgbClr val="FF0000"/>
              </a:buClr>
            </a:pPr>
            <a:r>
              <a:rPr lang="da-DK" sz="1400" kern="0" dirty="0" smtClean="0">
                <a:latin typeface="Arial" panose="020B0604020202020204" pitchFamily="34" charset="0"/>
                <a:cs typeface="Arial" panose="020B0604020202020204" pitchFamily="34" charset="0"/>
              </a:rPr>
              <a:t>Der er </a:t>
            </a:r>
            <a:r>
              <a:rPr lang="da-DK" sz="1400" kern="0" dirty="0">
                <a:latin typeface="Arial" panose="020B0604020202020204" pitchFamily="34" charset="0"/>
                <a:cs typeface="Arial" panose="020B0604020202020204" pitchFamily="34" charset="0"/>
              </a:rPr>
              <a:t/>
            </a:r>
            <a:br>
              <a:rPr lang="da-DK" sz="1400" kern="0" dirty="0">
                <a:latin typeface="Arial" panose="020B0604020202020204" pitchFamily="34" charset="0"/>
                <a:cs typeface="Arial" panose="020B0604020202020204" pitchFamily="34" charset="0"/>
              </a:rPr>
            </a:br>
            <a:r>
              <a:rPr lang="da-DK" sz="1400" kern="0" dirty="0" smtClean="0">
                <a:latin typeface="Arial" panose="020B0604020202020204" pitchFamily="34" charset="0"/>
                <a:cs typeface="Arial" panose="020B0604020202020204" pitchFamily="34" charset="0"/>
              </a:rPr>
              <a:t>altid</a:t>
            </a:r>
            <a:br>
              <a:rPr lang="da-DK" sz="1400" kern="0" dirty="0" smtClean="0">
                <a:latin typeface="Arial" panose="020B0604020202020204" pitchFamily="34" charset="0"/>
                <a:cs typeface="Arial" panose="020B0604020202020204" pitchFamily="34" charset="0"/>
              </a:rPr>
            </a:br>
            <a:r>
              <a:rPr lang="da-DK" sz="1400" kern="0" dirty="0" smtClean="0">
                <a:latin typeface="Arial" panose="020B0604020202020204" pitchFamily="34" charset="0"/>
                <a:cs typeface="Arial" panose="020B0604020202020204" pitchFamily="34" charset="0"/>
              </a:rPr>
              <a:t>effekt</a:t>
            </a:r>
            <a:br>
              <a:rPr lang="da-DK" sz="1400" kern="0" dirty="0" smtClean="0">
                <a:latin typeface="Arial" panose="020B0604020202020204" pitchFamily="34" charset="0"/>
                <a:cs typeface="Arial" panose="020B0604020202020204" pitchFamily="34" charset="0"/>
              </a:rPr>
            </a:br>
            <a:r>
              <a:rPr lang="da-DK" sz="1400" kern="0" dirty="0" smtClean="0">
                <a:latin typeface="Arial" panose="020B0604020202020204" pitchFamily="34" charset="0"/>
                <a:cs typeface="Arial" panose="020B0604020202020204" pitchFamily="34" charset="0"/>
              </a:rPr>
              <a:t>på</a:t>
            </a:r>
            <a:br>
              <a:rPr lang="da-DK" sz="1400" kern="0" dirty="0" smtClean="0">
                <a:latin typeface="Arial" panose="020B0604020202020204" pitchFamily="34" charset="0"/>
                <a:cs typeface="Arial" panose="020B0604020202020204" pitchFamily="34" charset="0"/>
              </a:rPr>
            </a:br>
            <a:r>
              <a:rPr lang="da-DK" sz="1400" kern="0" dirty="0" smtClean="0">
                <a:latin typeface="Arial" panose="020B0604020202020204" pitchFamily="34" charset="0"/>
                <a:cs typeface="Arial" panose="020B0604020202020204" pitchFamily="34" charset="0"/>
              </a:rPr>
              <a:t>banner-</a:t>
            </a:r>
            <a:br>
              <a:rPr lang="da-DK" sz="1400" kern="0" dirty="0" smtClean="0">
                <a:latin typeface="Arial" panose="020B0604020202020204" pitchFamily="34" charset="0"/>
                <a:cs typeface="Arial" panose="020B0604020202020204" pitchFamily="34" charset="0"/>
              </a:rPr>
            </a:br>
            <a:r>
              <a:rPr lang="da-DK" sz="1400" kern="0" dirty="0" smtClean="0">
                <a:latin typeface="Arial" panose="020B0604020202020204" pitchFamily="34" charset="0"/>
                <a:cs typeface="Arial" panose="020B0604020202020204" pitchFamily="34" charset="0"/>
              </a:rPr>
              <a:t>annoncering!</a:t>
            </a:r>
          </a:p>
        </p:txBody>
      </p:sp>
      <p:pic>
        <p:nvPicPr>
          <p:cNvPr id="16" name="Billed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154" y="51003"/>
            <a:ext cx="2790979" cy="558196"/>
          </a:xfrm>
          <a:prstGeom prst="rect">
            <a:avLst/>
          </a:prstGeom>
        </p:spPr>
      </p:pic>
      <p:sp>
        <p:nvSpPr>
          <p:cNvPr id="17" name="Tekstfelt 16">
            <a:hlinkClick r:id="rId10" action="ppaction://hlinksldjump"/>
          </p:cNvPr>
          <p:cNvSpPr txBox="1"/>
          <p:nvPr/>
        </p:nvSpPr>
        <p:spPr>
          <a:xfrm>
            <a:off x="11368841" y="639367"/>
            <a:ext cx="54534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Tilbud</a:t>
            </a:r>
            <a:endParaRPr lang="da-DK" sz="1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214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500"/>
                            </p:stCondLst>
                            <p:childTnLst>
                              <p:par>
                                <p:cTn id="12" presetID="31" presetClass="entr" presetSubtype="0" fill="hold" nodeType="afterEffect">
                                  <p:stCondLst>
                                    <p:cond delay="50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style.rotation</p:attrName>
                                        </p:attrNameLst>
                                      </p:cBhvr>
                                      <p:tavLst>
                                        <p:tav tm="0">
                                          <p:val>
                                            <p:fltVal val="90"/>
                                          </p:val>
                                        </p:tav>
                                        <p:tav tm="100000">
                                          <p:val>
                                            <p:fltVal val="0"/>
                                          </p:val>
                                        </p:tav>
                                      </p:tavLst>
                                    </p:anim>
                                    <p:animEffect transition="in" filter="fade">
                                      <p:cBhvr>
                                        <p:cTn id="17" dur="1000"/>
                                        <p:tgtEl>
                                          <p:spTgt spid="22"/>
                                        </p:tgtEl>
                                      </p:cBhvr>
                                    </p:animEffect>
                                  </p:childTnLst>
                                </p:cTn>
                              </p:par>
                            </p:childTnLst>
                          </p:cTn>
                        </p:par>
                        <p:par>
                          <p:cTn id="18" fill="hold">
                            <p:stCondLst>
                              <p:cond delay="3000"/>
                            </p:stCondLst>
                            <p:childTnLst>
                              <p:par>
                                <p:cTn id="19" presetID="31" presetClass="entr" presetSubtype="0"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led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5770"/>
            <a:ext cx="12192002" cy="1318225"/>
          </a:xfrm>
          <a:prstGeom prst="rect">
            <a:avLst/>
          </a:prstGeom>
        </p:spPr>
      </p:pic>
      <p:sp>
        <p:nvSpPr>
          <p:cNvPr id="14" name="Tekstfelt 13">
            <a:hlinkClick r:id="rId3" action="ppaction://hlinksldjump"/>
          </p:cNvPr>
          <p:cNvSpPr txBox="1"/>
          <p:nvPr/>
        </p:nvSpPr>
        <p:spPr>
          <a:xfrm>
            <a:off x="10294970" y="639367"/>
            <a:ext cx="60946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Auktion</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16" name="Tekstfelt 15">
            <a:hlinkClick r:id="rId4" action="ppaction://hlinksldjump"/>
          </p:cNvPr>
          <p:cNvSpPr txBox="1"/>
          <p:nvPr/>
        </p:nvSpPr>
        <p:spPr>
          <a:xfrm>
            <a:off x="9248866" y="639367"/>
            <a:ext cx="660758"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Moduler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18" name="Tekstfelt 17">
            <a:hlinkClick r:id="rId5" action="ppaction://hlinksldjump"/>
          </p:cNvPr>
          <p:cNvSpPr txBox="1"/>
          <p:nvPr/>
        </p:nvSpPr>
        <p:spPr>
          <a:xfrm>
            <a:off x="8252191" y="640268"/>
            <a:ext cx="59343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Banner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19" name="Tekstfelt 18">
            <a:hlinkClick r:id="rId6" action="ppaction://hlinksldjump"/>
          </p:cNvPr>
          <p:cNvSpPr txBox="1"/>
          <p:nvPr/>
        </p:nvSpPr>
        <p:spPr>
          <a:xfrm>
            <a:off x="6107812" y="635588"/>
            <a:ext cx="729687"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Afrunding</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3" name="Undertitel 2"/>
          <p:cNvSpPr>
            <a:spLocks noGrp="1"/>
          </p:cNvSpPr>
          <p:nvPr>
            <p:ph type="subTitle" idx="1"/>
          </p:nvPr>
        </p:nvSpPr>
        <p:spPr>
          <a:xfrm>
            <a:off x="121155" y="943165"/>
            <a:ext cx="7415929" cy="581544"/>
          </a:xfrm>
        </p:spPr>
        <p:txBody>
          <a:bodyPr>
            <a:normAutofit/>
          </a:bodyPr>
          <a:lstStyle/>
          <a:p>
            <a:pPr algn="l"/>
            <a:r>
              <a:rPr lang="da-DK" sz="1800" b="1" dirty="0" smtClean="0">
                <a:solidFill>
                  <a:schemeClr val="bg1"/>
                </a:solidFill>
                <a:latin typeface="Arial" panose="020B0604020202020204" pitchFamily="34" charset="0"/>
                <a:cs typeface="Arial" panose="020B0604020202020204" pitchFamily="34" charset="0"/>
              </a:rPr>
              <a:t>Det er sjovest, at være den, der bliver set</a:t>
            </a:r>
          </a:p>
        </p:txBody>
      </p:sp>
      <p:pic>
        <p:nvPicPr>
          <p:cNvPr id="13" name="Billed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510043"/>
            <a:ext cx="12217881" cy="477261"/>
          </a:xfrm>
          <a:prstGeom prst="rect">
            <a:avLst/>
          </a:prstGeom>
        </p:spPr>
      </p:pic>
      <p:pic>
        <p:nvPicPr>
          <p:cNvPr id="16386" name="Picture 2" descr="http://cdn.industribasen.dk/app/webroot/uploads/bannerpriser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6795" y="1396275"/>
            <a:ext cx="6010289" cy="5052692"/>
          </a:xfrm>
          <a:prstGeom prst="rect">
            <a:avLst/>
          </a:prstGeom>
          <a:noFill/>
          <a:extLst>
            <a:ext uri="{909E8E84-426E-40DD-AFC4-6F175D3DCCD1}">
              <a14:hiddenFill xmlns:a14="http://schemas.microsoft.com/office/drawing/2010/main">
                <a:solidFill>
                  <a:srgbClr val="FFFFFF"/>
                </a:solidFill>
              </a14:hiddenFill>
            </a:ext>
          </a:extLst>
        </p:spPr>
      </p:pic>
      <p:pic>
        <p:nvPicPr>
          <p:cNvPr id="11" name="Billed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154" y="51003"/>
            <a:ext cx="2790979" cy="558196"/>
          </a:xfrm>
          <a:prstGeom prst="rect">
            <a:avLst/>
          </a:prstGeom>
        </p:spPr>
      </p:pic>
      <p:sp>
        <p:nvSpPr>
          <p:cNvPr id="12" name="Tekstfelt 11">
            <a:hlinkClick r:id="rId10" action="ppaction://hlinksldjump"/>
          </p:cNvPr>
          <p:cNvSpPr txBox="1"/>
          <p:nvPr/>
        </p:nvSpPr>
        <p:spPr>
          <a:xfrm>
            <a:off x="11368841" y="639367"/>
            <a:ext cx="54534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Tilbud</a:t>
            </a:r>
            <a:endParaRPr lang="da-DK" sz="1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79279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led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5770"/>
            <a:ext cx="12192002" cy="1318225"/>
          </a:xfrm>
          <a:prstGeom prst="rect">
            <a:avLst/>
          </a:prstGeom>
        </p:spPr>
      </p:pic>
      <p:sp>
        <p:nvSpPr>
          <p:cNvPr id="22" name="Tekstfelt 21">
            <a:hlinkClick r:id="rId3" action="ppaction://hlinksldjump"/>
          </p:cNvPr>
          <p:cNvSpPr txBox="1"/>
          <p:nvPr/>
        </p:nvSpPr>
        <p:spPr>
          <a:xfrm>
            <a:off x="10294970" y="639367"/>
            <a:ext cx="60946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Auktion</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4" name="Tekstfelt 23">
            <a:hlinkClick r:id="rId4" action="ppaction://hlinksldjump"/>
          </p:cNvPr>
          <p:cNvSpPr txBox="1"/>
          <p:nvPr/>
        </p:nvSpPr>
        <p:spPr>
          <a:xfrm>
            <a:off x="9248866" y="639367"/>
            <a:ext cx="660758"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Moduler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5" name="Tekstfelt 24">
            <a:hlinkClick r:id="rId5" action="ppaction://hlinksldjump"/>
          </p:cNvPr>
          <p:cNvSpPr txBox="1"/>
          <p:nvPr/>
        </p:nvSpPr>
        <p:spPr>
          <a:xfrm>
            <a:off x="8252191" y="640268"/>
            <a:ext cx="59343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Banner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6" name="Tekstfelt 25">
            <a:hlinkClick r:id="rId6" action="ppaction://hlinksldjump"/>
          </p:cNvPr>
          <p:cNvSpPr txBox="1"/>
          <p:nvPr/>
        </p:nvSpPr>
        <p:spPr>
          <a:xfrm>
            <a:off x="6107812" y="635588"/>
            <a:ext cx="729687"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Afrunding</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3" name="Undertitel 2"/>
          <p:cNvSpPr>
            <a:spLocks noGrp="1"/>
          </p:cNvSpPr>
          <p:nvPr>
            <p:ph type="subTitle" idx="1"/>
          </p:nvPr>
        </p:nvSpPr>
        <p:spPr>
          <a:xfrm>
            <a:off x="102921" y="921136"/>
            <a:ext cx="7415929" cy="581544"/>
          </a:xfrm>
        </p:spPr>
        <p:txBody>
          <a:bodyPr>
            <a:normAutofit/>
          </a:bodyPr>
          <a:lstStyle/>
          <a:p>
            <a:pPr algn="l"/>
            <a:r>
              <a:rPr lang="da-DK" sz="1800" b="1" dirty="0" smtClean="0">
                <a:solidFill>
                  <a:schemeClr val="bg1"/>
                </a:solidFill>
                <a:latin typeface="Arial" panose="020B0604020202020204" pitchFamily="34" charset="0"/>
                <a:cs typeface="Arial" panose="020B0604020202020204" pitchFamily="34" charset="0"/>
              </a:rPr>
              <a:t>Når tiden er knap…</a:t>
            </a:r>
          </a:p>
        </p:txBody>
      </p:sp>
      <p:pic>
        <p:nvPicPr>
          <p:cNvPr id="13" name="Billed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510043"/>
            <a:ext cx="12217881" cy="477261"/>
          </a:xfrm>
          <a:prstGeom prst="rect">
            <a:avLst/>
          </a:prstGeom>
        </p:spPr>
      </p:pic>
      <p:sp>
        <p:nvSpPr>
          <p:cNvPr id="19" name="Pladsholder til indhold 2"/>
          <p:cNvSpPr txBox="1">
            <a:spLocks/>
          </p:cNvSpPr>
          <p:nvPr/>
        </p:nvSpPr>
        <p:spPr>
          <a:xfrm>
            <a:off x="969190" y="3000117"/>
            <a:ext cx="7546160" cy="24462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buClr>
                <a:srgbClr val="FF0000"/>
              </a:buClr>
              <a:buFont typeface="Wingdings" panose="05000000000000000000" pitchFamily="2" charset="2"/>
              <a:buChar char="ü"/>
            </a:pPr>
            <a:r>
              <a:rPr lang="da-DK" sz="1600" kern="0" dirty="0">
                <a:latin typeface="Arial" panose="020B0604020202020204" pitchFamily="34" charset="0"/>
                <a:cs typeface="Arial" panose="020B0604020202020204" pitchFamily="34" charset="0"/>
              </a:rPr>
              <a:t>Ti klip, som du kan bruge til at få os til at lægge ti annoncer op for dig. Vores dygtige medarbejdere sidder klar til at hjælpe dig, også med kort </a:t>
            </a:r>
            <a:r>
              <a:rPr lang="da-DK" sz="1600" kern="0" dirty="0" smtClean="0">
                <a:latin typeface="Arial" panose="020B0604020202020204" pitchFamily="34" charset="0"/>
                <a:cs typeface="Arial" panose="020B0604020202020204" pitchFamily="34" charset="0"/>
              </a:rPr>
              <a:t>varsel.</a:t>
            </a:r>
          </a:p>
          <a:p>
            <a:pPr marL="285750" indent="-285750" algn="l">
              <a:lnSpc>
                <a:spcPct val="100000"/>
              </a:lnSpc>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Fortæl </a:t>
            </a:r>
            <a:r>
              <a:rPr lang="da-DK" sz="1600" kern="0" dirty="0">
                <a:latin typeface="Arial" panose="020B0604020202020204" pitchFamily="34" charset="0"/>
                <a:cs typeface="Arial" panose="020B0604020202020204" pitchFamily="34" charset="0"/>
              </a:rPr>
              <a:t>os, hvad du vil have lagt på siden - og så gør vi det hele præsentabelt, opretter annoncerne for dig og sørger for, at alt er klar til, at kunderne kan henvende sig hos </a:t>
            </a:r>
            <a:r>
              <a:rPr lang="da-DK" sz="1600" kern="0" dirty="0" smtClean="0">
                <a:latin typeface="Arial" panose="020B0604020202020204" pitchFamily="34" charset="0"/>
                <a:cs typeface="Arial" panose="020B0604020202020204" pitchFamily="34" charset="0"/>
              </a:rPr>
              <a:t>dig.</a:t>
            </a:r>
          </a:p>
          <a:p>
            <a:pPr marL="285750" indent="-285750" algn="l">
              <a:lnSpc>
                <a:spcPct val="100000"/>
              </a:lnSpc>
              <a:buClr>
                <a:srgbClr val="FF0000"/>
              </a:buClr>
              <a:buFont typeface="Wingdings" panose="05000000000000000000" pitchFamily="2" charset="2"/>
              <a:buChar char="ü"/>
            </a:pPr>
            <a:r>
              <a:rPr lang="da-DK" sz="1600" kern="0" dirty="0" err="1" smtClean="0">
                <a:latin typeface="Arial" panose="020B0604020202020204" pitchFamily="34" charset="0"/>
                <a:cs typeface="Arial" panose="020B0604020202020204" pitchFamily="34" charset="0"/>
              </a:rPr>
              <a:t>iHELP</a:t>
            </a:r>
            <a:r>
              <a:rPr lang="da-DK" sz="1600" kern="0" dirty="0" smtClean="0">
                <a:latin typeface="Arial" panose="020B0604020202020204" pitchFamily="34" charset="0"/>
                <a:cs typeface="Arial" panose="020B0604020202020204" pitchFamily="34" charset="0"/>
              </a:rPr>
              <a:t> </a:t>
            </a:r>
            <a:r>
              <a:rPr lang="da-DK" sz="1600" kern="0" dirty="0">
                <a:latin typeface="Arial" panose="020B0604020202020204" pitchFamily="34" charset="0"/>
                <a:cs typeface="Arial" panose="020B0604020202020204" pitchFamily="34" charset="0"/>
              </a:rPr>
              <a:t>er nyttigt for dig, der ikke har tid eller lyst til selv at lægge annoncerne online. Vi hjælper med gode råd til tekst, kategorier og gør alt for at præsentere dine varer bedst </a:t>
            </a:r>
            <a:r>
              <a:rPr lang="da-DK" sz="1600" kern="0" dirty="0" smtClean="0">
                <a:latin typeface="Arial" panose="020B0604020202020204" pitchFamily="34" charset="0"/>
                <a:cs typeface="Arial" panose="020B0604020202020204" pitchFamily="34" charset="0"/>
              </a:rPr>
              <a:t>muligt.</a:t>
            </a:r>
          </a:p>
        </p:txBody>
      </p:sp>
      <p:sp>
        <p:nvSpPr>
          <p:cNvPr id="11" name="Pladsholder til indhold 2"/>
          <p:cNvSpPr txBox="1">
            <a:spLocks/>
          </p:cNvSpPr>
          <p:nvPr/>
        </p:nvSpPr>
        <p:spPr>
          <a:xfrm>
            <a:off x="4145257" y="1854551"/>
            <a:ext cx="10113944" cy="6105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FF0000"/>
              </a:buClr>
            </a:pPr>
            <a:r>
              <a:rPr lang="da-DK" b="1" kern="0" dirty="0" smtClean="0">
                <a:latin typeface="Arial" panose="020B0604020202020204" pitchFamily="34" charset="0"/>
                <a:cs typeface="Arial" panose="020B0604020202020204" pitchFamily="34" charset="0"/>
              </a:rPr>
              <a:t>Lad os gøre arbejdet for dig</a:t>
            </a:r>
            <a:endParaRPr lang="da-DK" b="1" kern="0" dirty="0">
              <a:latin typeface="Arial" panose="020B0604020202020204" pitchFamily="34" charset="0"/>
              <a:cs typeface="Arial" panose="020B0604020202020204" pitchFamily="34" charset="0"/>
            </a:endParaRPr>
          </a:p>
        </p:txBody>
      </p:sp>
      <p:pic>
        <p:nvPicPr>
          <p:cNvPr id="4" name="Billed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17872" y="1717638"/>
            <a:ext cx="2155003" cy="3825912"/>
          </a:xfrm>
          <a:prstGeom prst="rect">
            <a:avLst/>
          </a:prstGeom>
        </p:spPr>
      </p:pic>
      <p:pic>
        <p:nvPicPr>
          <p:cNvPr id="5" name="Billed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508337"/>
            <a:ext cx="3700463" cy="1111705"/>
          </a:xfrm>
          <a:prstGeom prst="rect">
            <a:avLst/>
          </a:prstGeom>
        </p:spPr>
      </p:pic>
      <p:sp>
        <p:nvSpPr>
          <p:cNvPr id="14" name="Pladsholder til indhold 2"/>
          <p:cNvSpPr txBox="1">
            <a:spLocks/>
          </p:cNvSpPr>
          <p:nvPr/>
        </p:nvSpPr>
        <p:spPr>
          <a:xfrm>
            <a:off x="929035" y="5665748"/>
            <a:ext cx="11064658" cy="99995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Clr>
                <a:srgbClr val="FF0000"/>
              </a:buClr>
              <a:buFont typeface="Wingdings" panose="05000000000000000000" pitchFamily="2" charset="2"/>
              <a:buChar char="ü"/>
            </a:pPr>
            <a:r>
              <a:rPr lang="da-DK" sz="2000" kern="0" dirty="0" smtClean="0">
                <a:latin typeface="Arial" panose="020B0604020202020204" pitchFamily="34" charset="0"/>
                <a:cs typeface="Arial" panose="020B0604020202020204" pitchFamily="34" charset="0"/>
              </a:rPr>
              <a:t>For </a:t>
            </a:r>
            <a:r>
              <a:rPr lang="da-DK" sz="2000" kern="0" dirty="0">
                <a:latin typeface="Arial" panose="020B0604020202020204" pitchFamily="34" charset="0"/>
                <a:cs typeface="Arial" panose="020B0604020202020204" pitchFamily="34" charset="0"/>
              </a:rPr>
              <a:t>selvfølgelig skal dine varer på nettet, selvom du har travlt.</a:t>
            </a:r>
          </a:p>
        </p:txBody>
      </p:sp>
      <p:sp>
        <p:nvSpPr>
          <p:cNvPr id="18" name="Tekstfelt 17"/>
          <p:cNvSpPr txBox="1"/>
          <p:nvPr/>
        </p:nvSpPr>
        <p:spPr>
          <a:xfrm>
            <a:off x="9202229" y="5510837"/>
            <a:ext cx="2282813" cy="707886"/>
          </a:xfrm>
          <a:prstGeom prst="rect">
            <a:avLst/>
          </a:prstGeom>
          <a:noFill/>
          <a:ln>
            <a:solidFill>
              <a:schemeClr val="accent1"/>
            </a:solidFill>
          </a:ln>
        </p:spPr>
        <p:txBody>
          <a:bodyPr wrap="square" rtlCol="0">
            <a:spAutoFit/>
          </a:bodyPr>
          <a:lstStyle/>
          <a:p>
            <a:pPr algn="ctr"/>
            <a:r>
              <a:rPr lang="da-DK" sz="2000" b="1" dirty="0" smtClean="0">
                <a:solidFill>
                  <a:srgbClr val="55ACEE"/>
                </a:solidFill>
                <a:latin typeface="Arial" panose="020B0604020202020204" pitchFamily="34" charset="0"/>
                <a:cs typeface="Arial" panose="020B0604020202020204" pitchFamily="34" charset="0"/>
              </a:rPr>
              <a:t>Pris: 1.995 </a:t>
            </a:r>
            <a:r>
              <a:rPr lang="da-DK" sz="2000" b="1" dirty="0" err="1" smtClean="0">
                <a:solidFill>
                  <a:srgbClr val="55ACEE"/>
                </a:solidFill>
                <a:latin typeface="Arial" panose="020B0604020202020204" pitchFamily="34" charset="0"/>
                <a:cs typeface="Arial" panose="020B0604020202020204" pitchFamily="34" charset="0"/>
              </a:rPr>
              <a:t>kr</a:t>
            </a:r>
            <a:endParaRPr lang="da-DK" sz="2000" b="1" dirty="0" smtClean="0">
              <a:solidFill>
                <a:srgbClr val="55ACEE"/>
              </a:solidFill>
              <a:latin typeface="Arial" panose="020B0604020202020204" pitchFamily="34" charset="0"/>
              <a:cs typeface="Arial" panose="020B0604020202020204" pitchFamily="34" charset="0"/>
            </a:endParaRPr>
          </a:p>
          <a:p>
            <a:pPr algn="ctr"/>
            <a:r>
              <a:rPr lang="da-DK" sz="2000" dirty="0" err="1" smtClean="0">
                <a:solidFill>
                  <a:srgbClr val="55ACEE"/>
                </a:solidFill>
                <a:latin typeface="Arial" panose="020B0604020202020204" pitchFamily="34" charset="0"/>
                <a:cs typeface="Arial" panose="020B0604020202020204" pitchFamily="34" charset="0"/>
              </a:rPr>
              <a:t>excl</a:t>
            </a:r>
            <a:r>
              <a:rPr lang="da-DK" sz="2000" dirty="0" smtClean="0">
                <a:solidFill>
                  <a:srgbClr val="55ACEE"/>
                </a:solidFill>
                <a:latin typeface="Arial" panose="020B0604020202020204" pitchFamily="34" charset="0"/>
                <a:cs typeface="Arial" panose="020B0604020202020204" pitchFamily="34" charset="0"/>
              </a:rPr>
              <a:t>. moms</a:t>
            </a:r>
            <a:endParaRPr lang="da-DK" sz="2000" dirty="0">
              <a:solidFill>
                <a:srgbClr val="55ACEE"/>
              </a:solidFill>
              <a:latin typeface="Arial" panose="020B0604020202020204" pitchFamily="34" charset="0"/>
              <a:cs typeface="Arial" panose="020B0604020202020204" pitchFamily="34" charset="0"/>
            </a:endParaRPr>
          </a:p>
        </p:txBody>
      </p:sp>
      <p:pic>
        <p:nvPicPr>
          <p:cNvPr id="16" name="Billed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154" y="51003"/>
            <a:ext cx="2790979" cy="558196"/>
          </a:xfrm>
          <a:prstGeom prst="rect">
            <a:avLst/>
          </a:prstGeom>
        </p:spPr>
      </p:pic>
      <p:sp>
        <p:nvSpPr>
          <p:cNvPr id="17" name="Tekstfelt 16">
            <a:hlinkClick r:id="rId11" action="ppaction://hlinksldjump"/>
          </p:cNvPr>
          <p:cNvSpPr txBox="1"/>
          <p:nvPr/>
        </p:nvSpPr>
        <p:spPr>
          <a:xfrm>
            <a:off x="11368841" y="639367"/>
            <a:ext cx="54534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Tilbud</a:t>
            </a:r>
            <a:endParaRPr lang="da-DK" sz="1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657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led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5770"/>
            <a:ext cx="12192002" cy="1318225"/>
          </a:xfrm>
          <a:prstGeom prst="rect">
            <a:avLst/>
          </a:prstGeom>
        </p:spPr>
      </p:pic>
      <p:sp>
        <p:nvSpPr>
          <p:cNvPr id="21" name="Tekstfelt 20">
            <a:hlinkClick r:id="rId3" action="ppaction://hlinksldjump"/>
          </p:cNvPr>
          <p:cNvSpPr txBox="1"/>
          <p:nvPr/>
        </p:nvSpPr>
        <p:spPr>
          <a:xfrm>
            <a:off x="10294970" y="639367"/>
            <a:ext cx="60946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Auktion</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3" name="Tekstfelt 22">
            <a:hlinkClick r:id="rId4" action="ppaction://hlinksldjump"/>
          </p:cNvPr>
          <p:cNvSpPr txBox="1"/>
          <p:nvPr/>
        </p:nvSpPr>
        <p:spPr>
          <a:xfrm>
            <a:off x="9248866" y="639367"/>
            <a:ext cx="660758"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Moduler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4" name="Tekstfelt 23">
            <a:hlinkClick r:id="rId5" action="ppaction://hlinksldjump"/>
          </p:cNvPr>
          <p:cNvSpPr txBox="1"/>
          <p:nvPr/>
        </p:nvSpPr>
        <p:spPr>
          <a:xfrm>
            <a:off x="8252191" y="640268"/>
            <a:ext cx="59343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Banner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5" name="Tekstfelt 24">
            <a:hlinkClick r:id="rId6" action="ppaction://hlinksldjump"/>
          </p:cNvPr>
          <p:cNvSpPr txBox="1"/>
          <p:nvPr/>
        </p:nvSpPr>
        <p:spPr>
          <a:xfrm>
            <a:off x="6107812" y="635588"/>
            <a:ext cx="729687"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Afrunding</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3" name="Undertitel 2"/>
          <p:cNvSpPr>
            <a:spLocks noGrp="1"/>
          </p:cNvSpPr>
          <p:nvPr>
            <p:ph type="subTitle" idx="1"/>
          </p:nvPr>
        </p:nvSpPr>
        <p:spPr>
          <a:xfrm>
            <a:off x="153721" y="936101"/>
            <a:ext cx="7415929" cy="581544"/>
          </a:xfrm>
        </p:spPr>
        <p:txBody>
          <a:bodyPr>
            <a:normAutofit/>
          </a:bodyPr>
          <a:lstStyle/>
          <a:p>
            <a:pPr algn="l"/>
            <a:r>
              <a:rPr lang="da-DK" sz="1800" b="1" dirty="0" smtClean="0">
                <a:solidFill>
                  <a:schemeClr val="bg1"/>
                </a:solidFill>
                <a:latin typeface="Arial" panose="020B0604020202020204" pitchFamily="34" charset="0"/>
                <a:cs typeface="Arial" panose="020B0604020202020204" pitchFamily="34" charset="0"/>
              </a:rPr>
              <a:t>Slut med at opfinde den dybe tallerken igen…</a:t>
            </a:r>
          </a:p>
        </p:txBody>
      </p:sp>
      <p:pic>
        <p:nvPicPr>
          <p:cNvPr id="13" name="Billed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510043"/>
            <a:ext cx="12217881" cy="477261"/>
          </a:xfrm>
          <a:prstGeom prst="rect">
            <a:avLst/>
          </a:prstGeom>
        </p:spPr>
      </p:pic>
      <p:sp>
        <p:nvSpPr>
          <p:cNvPr id="19" name="Pladsholder til indhold 2"/>
          <p:cNvSpPr txBox="1">
            <a:spLocks/>
          </p:cNvSpPr>
          <p:nvPr/>
        </p:nvSpPr>
        <p:spPr>
          <a:xfrm>
            <a:off x="940615" y="2802037"/>
            <a:ext cx="7346135" cy="3403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Har I mange annoncer på jeres egen hjemmeside?</a:t>
            </a:r>
          </a:p>
          <a:p>
            <a:pPr marL="285750" indent="-285750" algn="l">
              <a:buClr>
                <a:srgbClr val="FF0000"/>
              </a:buClr>
              <a:buFont typeface="Wingdings" panose="05000000000000000000" pitchFamily="2" charset="2"/>
              <a:buChar char="ü"/>
            </a:pPr>
            <a:r>
              <a:rPr lang="da-DK" sz="1600" kern="0" dirty="0" err="1" smtClean="0">
                <a:latin typeface="Arial" panose="020B0604020202020204" pitchFamily="34" charset="0"/>
                <a:cs typeface="Arial" panose="020B0604020202020204" pitchFamily="34" charset="0"/>
              </a:rPr>
              <a:t>iCRAWL</a:t>
            </a:r>
            <a:r>
              <a:rPr lang="da-DK" sz="1600" kern="0" dirty="0" smtClean="0">
                <a:latin typeface="Arial" panose="020B0604020202020204" pitchFamily="34" charset="0"/>
                <a:cs typeface="Arial" panose="020B0604020202020204" pitchFamily="34" charset="0"/>
              </a:rPr>
              <a:t> er en unik løsning, der automatisk sørger for at hente og oprette en kopi af den enkelte annonce fra jeres egen hjemmeside.</a:t>
            </a: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En crawler er lidt som en edderkop, der systematisk arbejder sig fremad på jeres egen hjemmeside – og kravler alle jeres annoncer igennem for nyt indhold og rettelser.</a:t>
            </a: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Det </a:t>
            </a:r>
            <a:r>
              <a:rPr lang="da-DK" sz="1600" kern="0" dirty="0">
                <a:latin typeface="Arial" panose="020B0604020202020204" pitchFamily="34" charset="0"/>
                <a:cs typeface="Arial" panose="020B0604020202020204" pitchFamily="34" charset="0"/>
              </a:rPr>
              <a:t>sparer dig for en masse tid, og det gør det nemt for dig at administrere alle dine annoncer. </a:t>
            </a:r>
            <a:endParaRPr lang="da-DK" sz="1600" kern="0" dirty="0" smtClean="0">
              <a:latin typeface="Arial" panose="020B0604020202020204" pitchFamily="34" charset="0"/>
              <a:cs typeface="Arial" panose="020B0604020202020204" pitchFamily="34" charset="0"/>
            </a:endParaRP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Vi </a:t>
            </a:r>
            <a:r>
              <a:rPr lang="da-DK" sz="1600" kern="0" dirty="0">
                <a:latin typeface="Arial" panose="020B0604020202020204" pitchFamily="34" charset="0"/>
                <a:cs typeface="Arial" panose="020B0604020202020204" pitchFamily="34" charset="0"/>
              </a:rPr>
              <a:t>kan "kravle" de fleste hjemmesider og foretager altid en grundig analyse som det allerførste. Det er din sikkerhed for, at alt vil fungere korrekt.</a:t>
            </a:r>
          </a:p>
        </p:txBody>
      </p:sp>
      <p:pic>
        <p:nvPicPr>
          <p:cNvPr id="5122" name="Picture 2" descr="http://cdn.industribasen.dk/app/webroot/uploads/spiderbanne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99475" y="2296461"/>
            <a:ext cx="3810000" cy="3933826"/>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746" y="1581200"/>
            <a:ext cx="3129428" cy="940153"/>
          </a:xfrm>
          <a:prstGeom prst="rect">
            <a:avLst/>
          </a:prstGeom>
        </p:spPr>
      </p:pic>
      <p:sp>
        <p:nvSpPr>
          <p:cNvPr id="11" name="Pladsholder til indhold 2"/>
          <p:cNvSpPr txBox="1">
            <a:spLocks/>
          </p:cNvSpPr>
          <p:nvPr/>
        </p:nvSpPr>
        <p:spPr>
          <a:xfrm>
            <a:off x="4145257" y="1854551"/>
            <a:ext cx="4712993" cy="6105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FF0000"/>
              </a:buClr>
            </a:pPr>
            <a:r>
              <a:rPr lang="da-DK" b="1" kern="0" dirty="0" smtClean="0">
                <a:latin typeface="Arial" panose="020B0604020202020204" pitchFamily="34" charset="0"/>
                <a:cs typeface="Arial" panose="020B0604020202020204" pitchFamily="34" charset="0"/>
              </a:rPr>
              <a:t>Slip for dobbeltarbejde</a:t>
            </a:r>
            <a:endParaRPr lang="da-DK" b="1" kern="0" dirty="0">
              <a:latin typeface="Arial" panose="020B0604020202020204" pitchFamily="34" charset="0"/>
              <a:cs typeface="Arial" panose="020B0604020202020204" pitchFamily="34" charset="0"/>
            </a:endParaRPr>
          </a:p>
        </p:txBody>
      </p:sp>
      <p:sp>
        <p:nvSpPr>
          <p:cNvPr id="17" name="Tekstfelt 16"/>
          <p:cNvSpPr txBox="1"/>
          <p:nvPr/>
        </p:nvSpPr>
        <p:spPr>
          <a:xfrm>
            <a:off x="1269338" y="5866603"/>
            <a:ext cx="5387893" cy="400110"/>
          </a:xfrm>
          <a:prstGeom prst="rect">
            <a:avLst/>
          </a:prstGeom>
          <a:noFill/>
          <a:ln>
            <a:solidFill>
              <a:schemeClr val="accent1"/>
            </a:solidFill>
          </a:ln>
        </p:spPr>
        <p:txBody>
          <a:bodyPr wrap="square" rtlCol="0">
            <a:spAutoFit/>
          </a:bodyPr>
          <a:lstStyle/>
          <a:p>
            <a:pPr algn="ctr"/>
            <a:r>
              <a:rPr lang="da-DK" sz="2000" b="1" dirty="0" smtClean="0">
                <a:solidFill>
                  <a:srgbClr val="55ACEE"/>
                </a:solidFill>
                <a:latin typeface="Arial" panose="020B0604020202020204" pitchFamily="34" charset="0"/>
                <a:cs typeface="Arial" panose="020B0604020202020204" pitchFamily="34" charset="0"/>
              </a:rPr>
              <a:t>Pris pr. år: 4.740 </a:t>
            </a:r>
            <a:r>
              <a:rPr lang="da-DK" sz="2000" b="1" dirty="0" err="1" smtClean="0">
                <a:solidFill>
                  <a:srgbClr val="55ACEE"/>
                </a:solidFill>
                <a:latin typeface="Arial" panose="020B0604020202020204" pitchFamily="34" charset="0"/>
                <a:cs typeface="Arial" panose="020B0604020202020204" pitchFamily="34" charset="0"/>
              </a:rPr>
              <a:t>kr</a:t>
            </a:r>
            <a:r>
              <a:rPr lang="da-DK" sz="2000" b="1" dirty="0" smtClean="0">
                <a:solidFill>
                  <a:srgbClr val="55ACEE"/>
                </a:solidFill>
                <a:latin typeface="Arial" panose="020B0604020202020204" pitchFamily="34" charset="0"/>
                <a:cs typeface="Arial" panose="020B0604020202020204" pitchFamily="34" charset="0"/>
              </a:rPr>
              <a:t> </a:t>
            </a:r>
            <a:r>
              <a:rPr lang="da-DK" sz="2000" dirty="0" err="1" smtClean="0">
                <a:solidFill>
                  <a:srgbClr val="55ACEE"/>
                </a:solidFill>
                <a:latin typeface="Arial" panose="020B0604020202020204" pitchFamily="34" charset="0"/>
                <a:cs typeface="Arial" panose="020B0604020202020204" pitchFamily="34" charset="0"/>
              </a:rPr>
              <a:t>excl</a:t>
            </a:r>
            <a:r>
              <a:rPr lang="da-DK" sz="2000" dirty="0" smtClean="0">
                <a:solidFill>
                  <a:srgbClr val="55ACEE"/>
                </a:solidFill>
                <a:latin typeface="Arial" panose="020B0604020202020204" pitchFamily="34" charset="0"/>
                <a:cs typeface="Arial" panose="020B0604020202020204" pitchFamily="34" charset="0"/>
              </a:rPr>
              <a:t>. moms</a:t>
            </a:r>
            <a:endParaRPr lang="da-DK" sz="2000" dirty="0">
              <a:solidFill>
                <a:srgbClr val="55ACEE"/>
              </a:solidFill>
              <a:latin typeface="Arial" panose="020B0604020202020204" pitchFamily="34" charset="0"/>
              <a:cs typeface="Arial" panose="020B0604020202020204" pitchFamily="34" charset="0"/>
            </a:endParaRPr>
          </a:p>
        </p:txBody>
      </p:sp>
      <p:pic>
        <p:nvPicPr>
          <p:cNvPr id="15" name="Billed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403" y="51003"/>
            <a:ext cx="2790979" cy="558196"/>
          </a:xfrm>
          <a:prstGeom prst="rect">
            <a:avLst/>
          </a:prstGeom>
        </p:spPr>
      </p:pic>
      <p:sp>
        <p:nvSpPr>
          <p:cNvPr id="16" name="Tekstfelt 15">
            <a:hlinkClick r:id="rId11" action="ppaction://hlinksldjump"/>
          </p:cNvPr>
          <p:cNvSpPr txBox="1"/>
          <p:nvPr/>
        </p:nvSpPr>
        <p:spPr>
          <a:xfrm>
            <a:off x="11368841" y="639367"/>
            <a:ext cx="54534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Tilbud</a:t>
            </a:r>
            <a:endParaRPr lang="da-DK" sz="1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479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led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770"/>
            <a:ext cx="12192002" cy="1318225"/>
          </a:xfrm>
          <a:prstGeom prst="rect">
            <a:avLst/>
          </a:prstGeom>
        </p:spPr>
      </p:pic>
      <p:sp>
        <p:nvSpPr>
          <p:cNvPr id="22" name="Tekstfelt 21">
            <a:hlinkClick r:id="rId4" action="ppaction://hlinksldjump"/>
          </p:cNvPr>
          <p:cNvSpPr txBox="1"/>
          <p:nvPr/>
        </p:nvSpPr>
        <p:spPr>
          <a:xfrm>
            <a:off x="10294970" y="639367"/>
            <a:ext cx="60946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Auktion</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4" name="Tekstfelt 23">
            <a:hlinkClick r:id="rId5" action="ppaction://hlinksldjump"/>
          </p:cNvPr>
          <p:cNvSpPr txBox="1"/>
          <p:nvPr/>
        </p:nvSpPr>
        <p:spPr>
          <a:xfrm>
            <a:off x="9248866" y="639367"/>
            <a:ext cx="660758"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Moduler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5" name="Tekstfelt 24">
            <a:hlinkClick r:id="rId6" action="ppaction://hlinksldjump"/>
          </p:cNvPr>
          <p:cNvSpPr txBox="1"/>
          <p:nvPr/>
        </p:nvSpPr>
        <p:spPr>
          <a:xfrm>
            <a:off x="8252191" y="640268"/>
            <a:ext cx="59343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Banner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6" name="Tekstfelt 25">
            <a:hlinkClick r:id="rId7" action="ppaction://hlinksldjump"/>
          </p:cNvPr>
          <p:cNvSpPr txBox="1"/>
          <p:nvPr/>
        </p:nvSpPr>
        <p:spPr>
          <a:xfrm>
            <a:off x="6107812" y="635588"/>
            <a:ext cx="729687"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Afrunding</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3" name="Undertitel 2"/>
          <p:cNvSpPr>
            <a:spLocks noGrp="1"/>
          </p:cNvSpPr>
          <p:nvPr>
            <p:ph type="subTitle" idx="1"/>
          </p:nvPr>
        </p:nvSpPr>
        <p:spPr>
          <a:xfrm>
            <a:off x="147371" y="935886"/>
            <a:ext cx="7415929" cy="581544"/>
          </a:xfrm>
        </p:spPr>
        <p:txBody>
          <a:bodyPr>
            <a:normAutofit/>
          </a:bodyPr>
          <a:lstStyle/>
          <a:p>
            <a:pPr algn="l"/>
            <a:r>
              <a:rPr lang="da-DK" sz="1800" b="1" dirty="0" smtClean="0">
                <a:solidFill>
                  <a:schemeClr val="bg1"/>
                </a:solidFill>
                <a:latin typeface="Arial" panose="020B0604020202020204" pitchFamily="34" charset="0"/>
                <a:cs typeface="Arial" panose="020B0604020202020204" pitchFamily="34" charset="0"/>
              </a:rPr>
              <a:t>OPSTARTSTILBUD</a:t>
            </a:r>
          </a:p>
        </p:txBody>
      </p:sp>
      <p:pic>
        <p:nvPicPr>
          <p:cNvPr id="13" name="Billed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510043"/>
            <a:ext cx="12217881" cy="477261"/>
          </a:xfrm>
          <a:prstGeom prst="rect">
            <a:avLst/>
          </a:prstGeom>
        </p:spPr>
      </p:pic>
      <p:sp>
        <p:nvSpPr>
          <p:cNvPr id="19" name="Pladsholder til indhold 2"/>
          <p:cNvSpPr txBox="1">
            <a:spLocks/>
          </p:cNvSpPr>
          <p:nvPr/>
        </p:nvSpPr>
        <p:spPr>
          <a:xfrm>
            <a:off x="1623952" y="2240885"/>
            <a:ext cx="2450107" cy="16211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200"/>
              </a:spcBef>
              <a:buClr>
                <a:srgbClr val="FF0000"/>
              </a:buClr>
            </a:pPr>
            <a:r>
              <a:rPr lang="da-DK" sz="1400" b="1" kern="0" dirty="0" smtClean="0">
                <a:latin typeface="Arial" panose="020B0604020202020204" pitchFamily="34" charset="0"/>
                <a:cs typeface="Arial" panose="020B0604020202020204" pitchFamily="34" charset="0"/>
              </a:rPr>
              <a:t>BRONZE-PAKKEN</a:t>
            </a:r>
          </a:p>
          <a:p>
            <a:pPr marL="285750" indent="-285750" algn="l">
              <a:spcBef>
                <a:spcPts val="200"/>
              </a:spcBef>
              <a:buClr>
                <a:srgbClr val="FF0000"/>
              </a:buClr>
              <a:buFont typeface="Wingdings" panose="05000000000000000000" pitchFamily="2" charset="2"/>
              <a:buChar char="ü"/>
            </a:pPr>
            <a:r>
              <a:rPr lang="da-DK" sz="1400" kern="0" dirty="0" err="1" smtClean="0">
                <a:latin typeface="Arial" panose="020B0604020202020204" pitchFamily="34" charset="0"/>
                <a:cs typeface="Arial" panose="020B0604020202020204" pitchFamily="34" charset="0"/>
              </a:rPr>
              <a:t>iBASIS</a:t>
            </a:r>
            <a:r>
              <a:rPr lang="da-DK" sz="1400" kern="0" dirty="0" smtClean="0">
                <a:latin typeface="Arial" panose="020B0604020202020204" pitchFamily="34" charset="0"/>
                <a:cs typeface="Arial" panose="020B0604020202020204" pitchFamily="34" charset="0"/>
              </a:rPr>
              <a:t> medlemskab</a:t>
            </a:r>
          </a:p>
          <a:p>
            <a:pPr marL="285750" indent="-285750" algn="l">
              <a:spcBef>
                <a:spcPts val="200"/>
              </a:spcBef>
              <a:buClr>
                <a:srgbClr val="FF0000"/>
              </a:buClr>
              <a:buFont typeface="Wingdings" panose="05000000000000000000" pitchFamily="2" charset="2"/>
              <a:buChar char="ü"/>
            </a:pPr>
            <a:r>
              <a:rPr lang="da-DK" sz="1400" kern="0" dirty="0" smtClean="0">
                <a:latin typeface="Arial" panose="020B0604020202020204" pitchFamily="34" charset="0"/>
                <a:cs typeface="Arial" panose="020B0604020202020204" pitchFamily="34" charset="0"/>
              </a:rPr>
              <a:t>BANNER annoncering</a:t>
            </a:r>
          </a:p>
        </p:txBody>
      </p:sp>
      <p:sp>
        <p:nvSpPr>
          <p:cNvPr id="11" name="Pladsholder til indhold 2"/>
          <p:cNvSpPr txBox="1">
            <a:spLocks/>
          </p:cNvSpPr>
          <p:nvPr/>
        </p:nvSpPr>
        <p:spPr>
          <a:xfrm>
            <a:off x="1045710" y="1979450"/>
            <a:ext cx="4712993" cy="6105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FF0000"/>
              </a:buClr>
            </a:pPr>
            <a:endParaRPr lang="da-DK" b="1" kern="0" dirty="0">
              <a:latin typeface="Play" panose="020B0000000000000000" pitchFamily="34" charset="0"/>
            </a:endParaRPr>
          </a:p>
        </p:txBody>
      </p:sp>
      <p:pic>
        <p:nvPicPr>
          <p:cNvPr id="2" name="Billed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98247" y="2731795"/>
            <a:ext cx="2983006" cy="2446065"/>
          </a:xfrm>
          <a:prstGeom prst="rect">
            <a:avLst/>
          </a:prstGeom>
        </p:spPr>
      </p:pic>
      <p:sp>
        <p:nvSpPr>
          <p:cNvPr id="15" name="Pladsholder til indhold 2"/>
          <p:cNvSpPr txBox="1">
            <a:spLocks/>
          </p:cNvSpPr>
          <p:nvPr/>
        </p:nvSpPr>
        <p:spPr>
          <a:xfrm>
            <a:off x="6839935" y="2240885"/>
            <a:ext cx="2450107" cy="16211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200"/>
              </a:spcBef>
              <a:buClr>
                <a:srgbClr val="FF0000"/>
              </a:buClr>
            </a:pPr>
            <a:r>
              <a:rPr lang="da-DK" sz="1400" b="1" kern="0" dirty="0" smtClean="0">
                <a:latin typeface="Arial" panose="020B0604020202020204" pitchFamily="34" charset="0"/>
                <a:cs typeface="Arial" panose="020B0604020202020204" pitchFamily="34" charset="0"/>
              </a:rPr>
              <a:t>SØLV-PAKKEN</a:t>
            </a:r>
          </a:p>
          <a:p>
            <a:pPr marL="285750" indent="-285750" algn="l">
              <a:spcBef>
                <a:spcPts val="200"/>
              </a:spcBef>
              <a:buClr>
                <a:srgbClr val="FF0000"/>
              </a:buClr>
              <a:buFont typeface="Wingdings" panose="05000000000000000000" pitchFamily="2" charset="2"/>
              <a:buChar char="ü"/>
            </a:pPr>
            <a:r>
              <a:rPr lang="da-DK" sz="1400" kern="0" dirty="0" err="1" smtClean="0">
                <a:latin typeface="Arial" panose="020B0604020202020204" pitchFamily="34" charset="0"/>
                <a:cs typeface="Arial" panose="020B0604020202020204" pitchFamily="34" charset="0"/>
              </a:rPr>
              <a:t>iBASIS</a:t>
            </a:r>
            <a:r>
              <a:rPr lang="da-DK" sz="1400" kern="0" dirty="0" smtClean="0">
                <a:latin typeface="Arial" panose="020B0604020202020204" pitchFamily="34" charset="0"/>
                <a:cs typeface="Arial" panose="020B0604020202020204" pitchFamily="34" charset="0"/>
              </a:rPr>
              <a:t> medlemskab</a:t>
            </a:r>
          </a:p>
          <a:p>
            <a:pPr marL="285750" indent="-285750" algn="l">
              <a:spcBef>
                <a:spcPts val="200"/>
              </a:spcBef>
              <a:buClr>
                <a:srgbClr val="FF0000"/>
              </a:buClr>
              <a:buFont typeface="Wingdings" panose="05000000000000000000" pitchFamily="2" charset="2"/>
              <a:buChar char="ü"/>
            </a:pPr>
            <a:r>
              <a:rPr lang="da-DK" sz="1400" kern="0" dirty="0" err="1">
                <a:latin typeface="Arial" panose="020B0604020202020204" pitchFamily="34" charset="0"/>
                <a:cs typeface="Arial" panose="020B0604020202020204" pitchFamily="34" charset="0"/>
              </a:rPr>
              <a:t>iCRAWL</a:t>
            </a:r>
            <a:r>
              <a:rPr lang="da-DK" sz="1400" kern="0" dirty="0">
                <a:latin typeface="Arial" panose="020B0604020202020204" pitchFamily="34" charset="0"/>
                <a:cs typeface="Arial" panose="020B0604020202020204" pitchFamily="34" charset="0"/>
              </a:rPr>
              <a:t> - autohent</a:t>
            </a:r>
          </a:p>
          <a:p>
            <a:pPr marL="285750" indent="-285750" algn="l">
              <a:spcBef>
                <a:spcPts val="200"/>
              </a:spcBef>
              <a:buClr>
                <a:srgbClr val="FF0000"/>
              </a:buClr>
              <a:buFont typeface="Wingdings" panose="05000000000000000000" pitchFamily="2" charset="2"/>
              <a:buChar char="ü"/>
            </a:pPr>
            <a:r>
              <a:rPr lang="da-DK" sz="1400" kern="0" dirty="0" smtClean="0">
                <a:latin typeface="Arial" panose="020B0604020202020204" pitchFamily="34" charset="0"/>
                <a:cs typeface="Arial" panose="020B0604020202020204" pitchFamily="34" charset="0"/>
              </a:rPr>
              <a:t>BANNER annoncering</a:t>
            </a:r>
          </a:p>
        </p:txBody>
      </p:sp>
      <p:sp>
        <p:nvSpPr>
          <p:cNvPr id="16" name="Pladsholder til indhold 2"/>
          <p:cNvSpPr txBox="1">
            <a:spLocks/>
          </p:cNvSpPr>
          <p:nvPr/>
        </p:nvSpPr>
        <p:spPr>
          <a:xfrm>
            <a:off x="1623951" y="3921721"/>
            <a:ext cx="3441344" cy="16211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200"/>
              </a:spcBef>
              <a:buClr>
                <a:srgbClr val="FF0000"/>
              </a:buClr>
            </a:pPr>
            <a:r>
              <a:rPr lang="da-DK" sz="1400" b="1" kern="0" dirty="0" smtClean="0">
                <a:latin typeface="Arial" panose="020B0604020202020204" pitchFamily="34" charset="0"/>
                <a:cs typeface="Arial" panose="020B0604020202020204" pitchFamily="34" charset="0"/>
              </a:rPr>
              <a:t>GULD-PAKKEN</a:t>
            </a:r>
          </a:p>
          <a:p>
            <a:pPr marL="285750" indent="-285750" algn="l">
              <a:spcBef>
                <a:spcPts val="200"/>
              </a:spcBef>
              <a:buClr>
                <a:srgbClr val="FF0000"/>
              </a:buClr>
              <a:buFont typeface="Wingdings" panose="05000000000000000000" pitchFamily="2" charset="2"/>
              <a:buChar char="ü"/>
            </a:pPr>
            <a:r>
              <a:rPr lang="da-DK" sz="1400" kern="0" dirty="0" err="1" smtClean="0">
                <a:latin typeface="Arial" panose="020B0604020202020204" pitchFamily="34" charset="0"/>
                <a:cs typeface="Arial" panose="020B0604020202020204" pitchFamily="34" charset="0"/>
              </a:rPr>
              <a:t>iBASIS</a:t>
            </a:r>
            <a:r>
              <a:rPr lang="da-DK" sz="1400" kern="0" dirty="0" smtClean="0">
                <a:latin typeface="Arial" panose="020B0604020202020204" pitchFamily="34" charset="0"/>
                <a:cs typeface="Arial" panose="020B0604020202020204" pitchFamily="34" charset="0"/>
              </a:rPr>
              <a:t> medlemskab</a:t>
            </a:r>
          </a:p>
          <a:p>
            <a:pPr marL="285750" indent="-285750" algn="l">
              <a:spcBef>
                <a:spcPts val="200"/>
              </a:spcBef>
              <a:buClr>
                <a:srgbClr val="FF0000"/>
              </a:buClr>
              <a:buFont typeface="Wingdings" panose="05000000000000000000" pitchFamily="2" charset="2"/>
              <a:buChar char="ü"/>
            </a:pPr>
            <a:r>
              <a:rPr lang="da-DK" sz="1400" kern="0" dirty="0" smtClean="0">
                <a:latin typeface="Arial" panose="020B0604020202020204" pitchFamily="34" charset="0"/>
                <a:cs typeface="Arial" panose="020B0604020202020204" pitchFamily="34" charset="0"/>
              </a:rPr>
              <a:t>BANNER annoncering</a:t>
            </a:r>
          </a:p>
          <a:p>
            <a:pPr marL="285750" indent="-285750" algn="l">
              <a:spcBef>
                <a:spcPts val="200"/>
              </a:spcBef>
              <a:buClr>
                <a:srgbClr val="FF0000"/>
              </a:buClr>
              <a:buFont typeface="Wingdings" panose="05000000000000000000" pitchFamily="2" charset="2"/>
              <a:buChar char="ü"/>
            </a:pPr>
            <a:r>
              <a:rPr lang="da-DK" sz="1400" kern="0" dirty="0" err="1" smtClean="0">
                <a:latin typeface="Arial" panose="020B0604020202020204" pitchFamily="34" charset="0"/>
                <a:cs typeface="Arial" panose="020B0604020202020204" pitchFamily="34" charset="0"/>
              </a:rPr>
              <a:t>iAUKTION</a:t>
            </a:r>
            <a:r>
              <a:rPr lang="da-DK" sz="1400" kern="0" dirty="0" smtClean="0">
                <a:latin typeface="Arial" panose="020B0604020202020204" pitchFamily="34" charset="0"/>
                <a:cs typeface="Arial" panose="020B0604020202020204" pitchFamily="34" charset="0"/>
              </a:rPr>
              <a:t>+ </a:t>
            </a:r>
            <a:r>
              <a:rPr lang="da-DK" sz="1100" kern="0" dirty="0" smtClean="0">
                <a:latin typeface="Arial" panose="020B0604020202020204" pitchFamily="34" charset="0"/>
                <a:cs typeface="Arial" panose="020B0604020202020204" pitchFamily="34" charset="0"/>
              </a:rPr>
              <a:t>(visning på jeres egen side)</a:t>
            </a:r>
            <a:endParaRPr lang="da-DK" sz="1100" kern="0" dirty="0">
              <a:latin typeface="Arial" panose="020B0604020202020204" pitchFamily="34" charset="0"/>
              <a:cs typeface="Arial" panose="020B0604020202020204" pitchFamily="34" charset="0"/>
            </a:endParaRPr>
          </a:p>
        </p:txBody>
      </p:sp>
      <p:sp>
        <p:nvSpPr>
          <p:cNvPr id="17" name="Pladsholder til indhold 2"/>
          <p:cNvSpPr txBox="1">
            <a:spLocks/>
          </p:cNvSpPr>
          <p:nvPr/>
        </p:nvSpPr>
        <p:spPr>
          <a:xfrm>
            <a:off x="6839935" y="3921721"/>
            <a:ext cx="4149548" cy="16211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200"/>
              </a:spcBef>
              <a:buClr>
                <a:srgbClr val="FF0000"/>
              </a:buClr>
            </a:pPr>
            <a:r>
              <a:rPr lang="da-DK" sz="1400" b="1" kern="0" dirty="0" smtClean="0">
                <a:latin typeface="Arial" panose="020B0604020202020204" pitchFamily="34" charset="0"/>
                <a:cs typeface="Arial" panose="020B0604020202020204" pitchFamily="34" charset="0"/>
              </a:rPr>
              <a:t>VIP-PAKKEN</a:t>
            </a:r>
          </a:p>
          <a:p>
            <a:pPr marL="285750" indent="-285750" algn="l">
              <a:spcBef>
                <a:spcPts val="200"/>
              </a:spcBef>
              <a:buClr>
                <a:srgbClr val="FF0000"/>
              </a:buClr>
              <a:buFont typeface="Wingdings" panose="05000000000000000000" pitchFamily="2" charset="2"/>
              <a:buChar char="ü"/>
            </a:pPr>
            <a:r>
              <a:rPr lang="da-DK" sz="1400" kern="0" dirty="0" err="1" smtClean="0">
                <a:latin typeface="Arial" panose="020B0604020202020204" pitchFamily="34" charset="0"/>
                <a:cs typeface="Arial" panose="020B0604020202020204" pitchFamily="34" charset="0"/>
              </a:rPr>
              <a:t>iBASIS</a:t>
            </a:r>
            <a:r>
              <a:rPr lang="da-DK" sz="1400" kern="0" dirty="0" smtClean="0">
                <a:latin typeface="Arial" panose="020B0604020202020204" pitchFamily="34" charset="0"/>
                <a:cs typeface="Arial" panose="020B0604020202020204" pitchFamily="34" charset="0"/>
              </a:rPr>
              <a:t> medlemskab</a:t>
            </a:r>
          </a:p>
          <a:p>
            <a:pPr marL="285750" indent="-285750" algn="l">
              <a:spcBef>
                <a:spcPts val="200"/>
              </a:spcBef>
              <a:buClr>
                <a:srgbClr val="FF0000"/>
              </a:buClr>
              <a:buFont typeface="Wingdings" panose="05000000000000000000" pitchFamily="2" charset="2"/>
              <a:buChar char="ü"/>
            </a:pPr>
            <a:r>
              <a:rPr lang="da-DK" sz="1400" kern="0" dirty="0" err="1" smtClean="0">
                <a:latin typeface="Arial" panose="020B0604020202020204" pitchFamily="34" charset="0"/>
                <a:cs typeface="Arial" panose="020B0604020202020204" pitchFamily="34" charset="0"/>
              </a:rPr>
              <a:t>iCRAWL</a:t>
            </a:r>
            <a:r>
              <a:rPr lang="da-DK" sz="1400" kern="0" dirty="0" smtClean="0">
                <a:latin typeface="Arial" panose="020B0604020202020204" pitchFamily="34" charset="0"/>
                <a:cs typeface="Arial" panose="020B0604020202020204" pitchFamily="34" charset="0"/>
              </a:rPr>
              <a:t> - autohent</a:t>
            </a:r>
          </a:p>
          <a:p>
            <a:pPr marL="285750" indent="-285750" algn="l">
              <a:spcBef>
                <a:spcPts val="200"/>
              </a:spcBef>
              <a:buClr>
                <a:srgbClr val="FF0000"/>
              </a:buClr>
              <a:buFont typeface="Wingdings" panose="05000000000000000000" pitchFamily="2" charset="2"/>
              <a:buChar char="ü"/>
            </a:pPr>
            <a:r>
              <a:rPr lang="da-DK" sz="1400" kern="0" dirty="0" smtClean="0">
                <a:latin typeface="Arial" panose="020B0604020202020204" pitchFamily="34" charset="0"/>
                <a:cs typeface="Arial" panose="020B0604020202020204" pitchFamily="34" charset="0"/>
              </a:rPr>
              <a:t>BANNER annoncering</a:t>
            </a:r>
          </a:p>
          <a:p>
            <a:pPr marL="285750" indent="-285750" algn="l">
              <a:spcBef>
                <a:spcPts val="200"/>
              </a:spcBef>
              <a:buClr>
                <a:srgbClr val="FF0000"/>
              </a:buClr>
              <a:buFont typeface="Wingdings" panose="05000000000000000000" pitchFamily="2" charset="2"/>
              <a:buChar char="ü"/>
            </a:pPr>
            <a:r>
              <a:rPr lang="da-DK" sz="1400" kern="0" dirty="0" err="1">
                <a:latin typeface="Arial" panose="020B0604020202020204" pitchFamily="34" charset="0"/>
                <a:cs typeface="Arial" panose="020B0604020202020204" pitchFamily="34" charset="0"/>
              </a:rPr>
              <a:t>iAUKTION</a:t>
            </a:r>
            <a:r>
              <a:rPr lang="da-DK" sz="1400" kern="0" dirty="0">
                <a:latin typeface="Arial" panose="020B0604020202020204" pitchFamily="34" charset="0"/>
                <a:cs typeface="Arial" panose="020B0604020202020204" pitchFamily="34" charset="0"/>
              </a:rPr>
              <a:t>+ </a:t>
            </a:r>
            <a:r>
              <a:rPr lang="da-DK" sz="1100" kern="0" dirty="0">
                <a:latin typeface="Arial" panose="020B0604020202020204" pitchFamily="34" charset="0"/>
                <a:cs typeface="Arial" panose="020B0604020202020204" pitchFamily="34" charset="0"/>
              </a:rPr>
              <a:t>(visning på jeres egen side)</a:t>
            </a:r>
          </a:p>
        </p:txBody>
      </p:sp>
      <p:graphicFrame>
        <p:nvGraphicFramePr>
          <p:cNvPr id="4" name="Objekt 3">
            <a:hlinkClick r:id="rId10" action="ppaction://hlinksldjump"/>
          </p:cNvPr>
          <p:cNvGraphicFramePr>
            <a:graphicFrameLocks noChangeAspect="1"/>
          </p:cNvGraphicFramePr>
          <p:nvPr>
            <p:extLst>
              <p:ext uri="{D42A27DB-BD31-4B8C-83A1-F6EECF244321}">
                <p14:modId xmlns:p14="http://schemas.microsoft.com/office/powerpoint/2010/main" val="2995780941"/>
              </p:ext>
            </p:extLst>
          </p:nvPr>
        </p:nvGraphicFramePr>
        <p:xfrm>
          <a:off x="5718407" y="2274805"/>
          <a:ext cx="1036402" cy="1036402"/>
        </p:xfrm>
        <a:graphic>
          <a:graphicData uri="http://schemas.openxmlformats.org/presentationml/2006/ole">
            <mc:AlternateContent xmlns:mc="http://schemas.openxmlformats.org/markup-compatibility/2006">
              <mc:Choice xmlns:v="urn:schemas-microsoft-com:vml" Requires="v">
                <p:oleObj spid="_x0000_s16442" name="Image" r:id="rId11" imgW="12698280" imgH="12698280" progId="Photoshop.Image.14">
                  <p:embed/>
                </p:oleObj>
              </mc:Choice>
              <mc:Fallback>
                <p:oleObj name="Image" r:id="rId11" imgW="12698280" imgH="12698280" progId="Photoshop.Image.14">
                  <p:embed/>
                  <p:pic>
                    <p:nvPicPr>
                      <p:cNvPr id="0" name=""/>
                      <p:cNvPicPr/>
                      <p:nvPr/>
                    </p:nvPicPr>
                    <p:blipFill>
                      <a:blip r:embed="rId12"/>
                      <a:stretch>
                        <a:fillRect/>
                      </a:stretch>
                    </p:blipFill>
                    <p:spPr>
                      <a:xfrm>
                        <a:off x="5718407" y="2274805"/>
                        <a:ext cx="1036402" cy="1036402"/>
                      </a:xfrm>
                      <a:prstGeom prst="rect">
                        <a:avLst/>
                      </a:prstGeom>
                    </p:spPr>
                  </p:pic>
                </p:oleObj>
              </mc:Fallback>
            </mc:AlternateContent>
          </a:graphicData>
        </a:graphic>
      </p:graphicFrame>
      <p:graphicFrame>
        <p:nvGraphicFramePr>
          <p:cNvPr id="5" name="Objekt 4">
            <a:hlinkClick r:id="rId13" action="ppaction://hlinksldjump"/>
          </p:cNvPr>
          <p:cNvGraphicFramePr>
            <a:graphicFrameLocks noChangeAspect="1"/>
          </p:cNvGraphicFramePr>
          <p:nvPr>
            <p:extLst>
              <p:ext uri="{D42A27DB-BD31-4B8C-83A1-F6EECF244321}">
                <p14:modId xmlns:p14="http://schemas.microsoft.com/office/powerpoint/2010/main" val="277571755"/>
              </p:ext>
            </p:extLst>
          </p:nvPr>
        </p:nvGraphicFramePr>
        <p:xfrm>
          <a:off x="523836" y="2222779"/>
          <a:ext cx="1014990" cy="1014990"/>
        </p:xfrm>
        <a:graphic>
          <a:graphicData uri="http://schemas.openxmlformats.org/presentationml/2006/ole">
            <mc:AlternateContent xmlns:mc="http://schemas.openxmlformats.org/markup-compatibility/2006">
              <mc:Choice xmlns:v="urn:schemas-microsoft-com:vml" Requires="v">
                <p:oleObj spid="_x0000_s16443" name="Image" r:id="rId14" imgW="12698280" imgH="12698280" progId="Photoshop.Image.14">
                  <p:embed/>
                </p:oleObj>
              </mc:Choice>
              <mc:Fallback>
                <p:oleObj name="Image" r:id="rId14" imgW="12698280" imgH="12698280" progId="Photoshop.Image.14">
                  <p:embed/>
                  <p:pic>
                    <p:nvPicPr>
                      <p:cNvPr id="0" name=""/>
                      <p:cNvPicPr/>
                      <p:nvPr/>
                    </p:nvPicPr>
                    <p:blipFill>
                      <a:blip r:embed="rId15"/>
                      <a:stretch>
                        <a:fillRect/>
                      </a:stretch>
                    </p:blipFill>
                    <p:spPr>
                      <a:xfrm>
                        <a:off x="523836" y="2222779"/>
                        <a:ext cx="1014990" cy="1014990"/>
                      </a:xfrm>
                      <a:prstGeom prst="rect">
                        <a:avLst/>
                      </a:prstGeom>
                    </p:spPr>
                  </p:pic>
                </p:oleObj>
              </mc:Fallback>
            </mc:AlternateContent>
          </a:graphicData>
        </a:graphic>
      </p:graphicFrame>
      <p:graphicFrame>
        <p:nvGraphicFramePr>
          <p:cNvPr id="6" name="Objekt 5">
            <a:hlinkClick r:id="rId16" action="ppaction://hlinksldjump"/>
          </p:cNvPr>
          <p:cNvGraphicFramePr>
            <a:graphicFrameLocks noChangeAspect="1"/>
          </p:cNvGraphicFramePr>
          <p:nvPr>
            <p:extLst>
              <p:ext uri="{D42A27DB-BD31-4B8C-83A1-F6EECF244321}">
                <p14:modId xmlns:p14="http://schemas.microsoft.com/office/powerpoint/2010/main" val="1467943387"/>
              </p:ext>
            </p:extLst>
          </p:nvPr>
        </p:nvGraphicFramePr>
        <p:xfrm>
          <a:off x="572394" y="3959772"/>
          <a:ext cx="971960" cy="973101"/>
        </p:xfrm>
        <a:graphic>
          <a:graphicData uri="http://schemas.openxmlformats.org/presentationml/2006/ole">
            <mc:AlternateContent xmlns:mc="http://schemas.openxmlformats.org/markup-compatibility/2006">
              <mc:Choice xmlns:v="urn:schemas-microsoft-com:vml" Requires="v">
                <p:oleObj spid="_x0000_s16444" name="Image" r:id="rId17" imgW="10387080" imgH="10399680" progId="Photoshop.Image.14">
                  <p:embed/>
                </p:oleObj>
              </mc:Choice>
              <mc:Fallback>
                <p:oleObj name="Image" r:id="rId17" imgW="10387080" imgH="10399680" progId="Photoshop.Image.14">
                  <p:embed/>
                  <p:pic>
                    <p:nvPicPr>
                      <p:cNvPr id="0" name=""/>
                      <p:cNvPicPr/>
                      <p:nvPr/>
                    </p:nvPicPr>
                    <p:blipFill>
                      <a:blip r:embed="rId18"/>
                      <a:stretch>
                        <a:fillRect/>
                      </a:stretch>
                    </p:blipFill>
                    <p:spPr>
                      <a:xfrm>
                        <a:off x="572394" y="3959772"/>
                        <a:ext cx="971960" cy="973101"/>
                      </a:xfrm>
                      <a:prstGeom prst="rect">
                        <a:avLst/>
                      </a:prstGeom>
                    </p:spPr>
                  </p:pic>
                </p:oleObj>
              </mc:Fallback>
            </mc:AlternateContent>
          </a:graphicData>
        </a:graphic>
      </p:graphicFrame>
      <p:graphicFrame>
        <p:nvGraphicFramePr>
          <p:cNvPr id="7" name="Objekt 6">
            <a:hlinkClick r:id="rId19" action="ppaction://hlinksldjump"/>
          </p:cNvPr>
          <p:cNvGraphicFramePr>
            <a:graphicFrameLocks noChangeAspect="1"/>
          </p:cNvGraphicFramePr>
          <p:nvPr>
            <p:extLst>
              <p:ext uri="{D42A27DB-BD31-4B8C-83A1-F6EECF244321}">
                <p14:modId xmlns:p14="http://schemas.microsoft.com/office/powerpoint/2010/main" val="1469494787"/>
              </p:ext>
            </p:extLst>
          </p:nvPr>
        </p:nvGraphicFramePr>
        <p:xfrm>
          <a:off x="5630412" y="3885509"/>
          <a:ext cx="1244862" cy="1251459"/>
        </p:xfrm>
        <a:graphic>
          <a:graphicData uri="http://schemas.openxmlformats.org/presentationml/2006/ole">
            <mc:AlternateContent xmlns:mc="http://schemas.openxmlformats.org/markup-compatibility/2006">
              <mc:Choice xmlns:v="urn:schemas-microsoft-com:vml" Requires="v">
                <p:oleObj spid="_x0000_s16445" name="Image" r:id="rId20" imgW="2097000" imgH="2107440" progId="Photoshop.Image.14">
                  <p:embed/>
                </p:oleObj>
              </mc:Choice>
              <mc:Fallback>
                <p:oleObj name="Image" r:id="rId20" imgW="2097000" imgH="2107440" progId="Photoshop.Image.14">
                  <p:embed/>
                  <p:pic>
                    <p:nvPicPr>
                      <p:cNvPr id="0" name=""/>
                      <p:cNvPicPr/>
                      <p:nvPr/>
                    </p:nvPicPr>
                    <p:blipFill>
                      <a:blip r:embed="rId21"/>
                      <a:stretch>
                        <a:fillRect/>
                      </a:stretch>
                    </p:blipFill>
                    <p:spPr>
                      <a:xfrm>
                        <a:off x="5630412" y="3885509"/>
                        <a:ext cx="1244862" cy="1251459"/>
                      </a:xfrm>
                      <a:prstGeom prst="rect">
                        <a:avLst/>
                      </a:prstGeom>
                    </p:spPr>
                  </p:pic>
                </p:oleObj>
              </mc:Fallback>
            </mc:AlternateContent>
          </a:graphicData>
        </a:graphic>
      </p:graphicFrame>
      <p:pic>
        <p:nvPicPr>
          <p:cNvPr id="20" name="Billede 1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1154" y="51003"/>
            <a:ext cx="2790979" cy="558196"/>
          </a:xfrm>
          <a:prstGeom prst="rect">
            <a:avLst/>
          </a:prstGeom>
        </p:spPr>
      </p:pic>
      <p:sp>
        <p:nvSpPr>
          <p:cNvPr id="27" name="Tekstfelt 26">
            <a:hlinkClick r:id="rId23" action="ppaction://hlinksldjump"/>
          </p:cNvPr>
          <p:cNvSpPr txBox="1"/>
          <p:nvPr/>
        </p:nvSpPr>
        <p:spPr>
          <a:xfrm>
            <a:off x="11368841" y="639367"/>
            <a:ext cx="54534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Tilbud</a:t>
            </a:r>
            <a:endParaRPr lang="da-DK" sz="1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2835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98" y="145524"/>
            <a:ext cx="12312533" cy="1501527"/>
          </a:xfrm>
          <a:prstGeom prst="rect">
            <a:avLst/>
          </a:prstGeom>
        </p:spPr>
      </p:pic>
      <p:sp>
        <p:nvSpPr>
          <p:cNvPr id="3" name="Undertitel 2"/>
          <p:cNvSpPr>
            <a:spLocks noGrp="1"/>
          </p:cNvSpPr>
          <p:nvPr>
            <p:ph type="subTitle" idx="1"/>
          </p:nvPr>
        </p:nvSpPr>
        <p:spPr>
          <a:xfrm>
            <a:off x="255321" y="813670"/>
            <a:ext cx="4291741" cy="581544"/>
          </a:xfrm>
        </p:spPr>
        <p:txBody>
          <a:bodyPr>
            <a:normAutofit/>
          </a:bodyPr>
          <a:lstStyle/>
          <a:p>
            <a:pPr algn="l"/>
            <a:r>
              <a:rPr lang="da-DK" sz="2000" b="1" dirty="0" smtClean="0">
                <a:solidFill>
                  <a:schemeClr val="bg1"/>
                </a:solidFill>
                <a:latin typeface="Arial" panose="020B0604020202020204" pitchFamily="34" charset="0"/>
                <a:cs typeface="Arial" panose="020B0604020202020204" pitchFamily="34" charset="0"/>
              </a:rPr>
              <a:t>Agenda</a:t>
            </a:r>
          </a:p>
        </p:txBody>
      </p:sp>
      <p:pic>
        <p:nvPicPr>
          <p:cNvPr id="13" name="Billed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510043"/>
            <a:ext cx="12217881" cy="477261"/>
          </a:xfrm>
          <a:prstGeom prst="rect">
            <a:avLst/>
          </a:prstGeom>
        </p:spPr>
      </p:pic>
      <p:sp>
        <p:nvSpPr>
          <p:cNvPr id="9" name="Pladsholder til indhold 2"/>
          <p:cNvSpPr txBox="1">
            <a:spLocks/>
          </p:cNvSpPr>
          <p:nvPr/>
        </p:nvSpPr>
        <p:spPr>
          <a:xfrm>
            <a:off x="612648" y="2225387"/>
            <a:ext cx="8153400" cy="324231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lr>
                <a:srgbClr val="FF0000"/>
              </a:buClr>
              <a:buFont typeface="Wingdings" panose="05000000000000000000" pitchFamily="2" charset="2"/>
              <a:buChar char="ü"/>
            </a:pPr>
            <a:r>
              <a:rPr lang="da-DK" sz="2000" kern="0" dirty="0" smtClean="0">
                <a:latin typeface="Arial" panose="020B0604020202020204" pitchFamily="34" charset="0"/>
                <a:cs typeface="Arial" panose="020B0604020202020204" pitchFamily="34" charset="0"/>
              </a:rPr>
              <a:t>Lidt om jer</a:t>
            </a:r>
          </a:p>
          <a:p>
            <a:pPr marL="342900" indent="-342900" algn="l">
              <a:buClr>
                <a:srgbClr val="FF0000"/>
              </a:buClr>
              <a:buFont typeface="Wingdings" panose="05000000000000000000" pitchFamily="2" charset="2"/>
              <a:buChar char="ü"/>
            </a:pPr>
            <a:r>
              <a:rPr lang="da-DK" sz="2000" kern="0" dirty="0" smtClean="0">
                <a:latin typeface="Arial" panose="020B0604020202020204" pitchFamily="34" charset="0"/>
                <a:cs typeface="Arial" panose="020B0604020202020204" pitchFamily="34" charset="0"/>
              </a:rPr>
              <a:t>Lidt om os</a:t>
            </a:r>
          </a:p>
          <a:p>
            <a:pPr marL="342900" indent="-342900" algn="l">
              <a:buClr>
                <a:srgbClr val="FF0000"/>
              </a:buClr>
              <a:buFont typeface="Wingdings" panose="05000000000000000000" pitchFamily="2" charset="2"/>
              <a:buChar char="ü"/>
            </a:pPr>
            <a:r>
              <a:rPr lang="da-DK" sz="2000" kern="0" dirty="0" smtClean="0">
                <a:latin typeface="Arial" panose="020B0604020202020204" pitchFamily="34" charset="0"/>
                <a:cs typeface="Arial" panose="020B0604020202020204" pitchFamily="34" charset="0"/>
              </a:rPr>
              <a:t>Industribasen – sådan virker det</a:t>
            </a:r>
          </a:p>
          <a:p>
            <a:pPr marL="342900" indent="-342900" algn="l">
              <a:buClr>
                <a:srgbClr val="FF0000"/>
              </a:buClr>
              <a:buFont typeface="Wingdings" panose="05000000000000000000" pitchFamily="2" charset="2"/>
              <a:buChar char="ü"/>
            </a:pPr>
            <a:r>
              <a:rPr lang="da-DK" sz="2000" kern="0" dirty="0" smtClean="0">
                <a:latin typeface="Arial" panose="020B0604020202020204" pitchFamily="34" charset="0"/>
                <a:cs typeface="Arial" panose="020B0604020202020204" pitchFamily="34" charset="0"/>
              </a:rPr>
              <a:t>Hvad gør vi nu?</a:t>
            </a:r>
          </a:p>
          <a:p>
            <a:pPr marL="342900" indent="-342900" algn="l">
              <a:buClr>
                <a:srgbClr val="FF0000"/>
              </a:buClr>
              <a:buFont typeface="Wingdings" panose="05000000000000000000" pitchFamily="2" charset="2"/>
              <a:buChar char="ü"/>
            </a:pPr>
            <a:endParaRPr lang="da-DK" sz="2000" kern="0" dirty="0" smtClean="0">
              <a:latin typeface="Arial" panose="020B0604020202020204" pitchFamily="34" charset="0"/>
              <a:cs typeface="Arial" panose="020B0604020202020204" pitchFamily="34" charset="0"/>
            </a:endParaRPr>
          </a:p>
          <a:p>
            <a:endParaRPr lang="da-DK" sz="2000" kern="0" dirty="0">
              <a:latin typeface="Arial" panose="020B0604020202020204" pitchFamily="34" charset="0"/>
              <a:cs typeface="Arial" panose="020B0604020202020204" pitchFamily="34" charset="0"/>
            </a:endParaRPr>
          </a:p>
        </p:txBody>
      </p:sp>
      <p:pic>
        <p:nvPicPr>
          <p:cNvPr id="7" name="Billed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06" y="55500"/>
            <a:ext cx="2828009" cy="565602"/>
          </a:xfrm>
          <a:prstGeom prst="rect">
            <a:avLst/>
          </a:prstGeom>
        </p:spPr>
      </p:pic>
    </p:spTree>
    <p:extLst>
      <p:ext uri="{BB962C8B-B14F-4D97-AF65-F5344CB8AC3E}">
        <p14:creationId xmlns:p14="http://schemas.microsoft.com/office/powerpoint/2010/main" val="370330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led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770"/>
            <a:ext cx="12192002" cy="1318225"/>
          </a:xfrm>
          <a:prstGeom prst="rect">
            <a:avLst/>
          </a:prstGeom>
        </p:spPr>
      </p:pic>
      <p:sp>
        <p:nvSpPr>
          <p:cNvPr id="23" name="Tekstfelt 22">
            <a:hlinkClick r:id="rId4" action="ppaction://hlinksldjump"/>
          </p:cNvPr>
          <p:cNvSpPr txBox="1"/>
          <p:nvPr/>
        </p:nvSpPr>
        <p:spPr>
          <a:xfrm>
            <a:off x="10294970" y="639367"/>
            <a:ext cx="60946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Auktion</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5" name="Tekstfelt 24">
            <a:hlinkClick r:id="rId5" action="ppaction://hlinksldjump"/>
          </p:cNvPr>
          <p:cNvSpPr txBox="1"/>
          <p:nvPr/>
        </p:nvSpPr>
        <p:spPr>
          <a:xfrm>
            <a:off x="9248866" y="639367"/>
            <a:ext cx="660758"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Moduler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6" name="Tekstfelt 25">
            <a:hlinkClick r:id="rId6" action="ppaction://hlinksldjump"/>
          </p:cNvPr>
          <p:cNvSpPr txBox="1"/>
          <p:nvPr/>
        </p:nvSpPr>
        <p:spPr>
          <a:xfrm>
            <a:off x="8252191" y="640268"/>
            <a:ext cx="59343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Banner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7" name="Tekstfelt 26">
            <a:hlinkClick r:id="rId7" action="ppaction://hlinksldjump"/>
          </p:cNvPr>
          <p:cNvSpPr txBox="1"/>
          <p:nvPr/>
        </p:nvSpPr>
        <p:spPr>
          <a:xfrm>
            <a:off x="6107812" y="635588"/>
            <a:ext cx="729687"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Afrunding</a:t>
            </a:r>
            <a:endParaRPr lang="da-DK" sz="1000"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11" name="Objekt 10"/>
          <p:cNvGraphicFramePr>
            <a:graphicFrameLocks noChangeAspect="1"/>
          </p:cNvGraphicFramePr>
          <p:nvPr>
            <p:extLst/>
          </p:nvPr>
        </p:nvGraphicFramePr>
        <p:xfrm>
          <a:off x="6243396" y="5041677"/>
          <a:ext cx="3081337" cy="1706563"/>
        </p:xfrm>
        <a:graphic>
          <a:graphicData uri="http://schemas.openxmlformats.org/presentationml/2006/ole">
            <mc:AlternateContent xmlns:mc="http://schemas.openxmlformats.org/markup-compatibility/2006">
              <mc:Choice xmlns:v="urn:schemas-microsoft-com:vml" Requires="v">
                <p:oleObj spid="_x0000_s17470" name="Image" r:id="rId8" imgW="3081240" imgH="1706760" progId="Photoshop.Image.14">
                  <p:embed/>
                </p:oleObj>
              </mc:Choice>
              <mc:Fallback>
                <p:oleObj name="Image" r:id="rId8" imgW="3081240" imgH="1706760" progId="Photoshop.Image.14">
                  <p:embed/>
                  <p:pic>
                    <p:nvPicPr>
                      <p:cNvPr id="0" name=""/>
                      <p:cNvPicPr/>
                      <p:nvPr/>
                    </p:nvPicPr>
                    <p:blipFill>
                      <a:blip r:embed="rId9"/>
                      <a:stretch>
                        <a:fillRect/>
                      </a:stretch>
                    </p:blipFill>
                    <p:spPr>
                      <a:xfrm>
                        <a:off x="6243396" y="5041677"/>
                        <a:ext cx="3081337" cy="1706563"/>
                      </a:xfrm>
                      <a:prstGeom prst="rect">
                        <a:avLst/>
                      </a:prstGeom>
                    </p:spPr>
                  </p:pic>
                </p:oleObj>
              </mc:Fallback>
            </mc:AlternateContent>
          </a:graphicData>
        </a:graphic>
      </p:graphicFrame>
      <p:graphicFrame>
        <p:nvGraphicFramePr>
          <p:cNvPr id="6" name="Objekt 5"/>
          <p:cNvGraphicFramePr>
            <a:graphicFrameLocks noChangeAspect="1"/>
          </p:cNvGraphicFramePr>
          <p:nvPr>
            <p:extLst/>
          </p:nvPr>
        </p:nvGraphicFramePr>
        <p:xfrm>
          <a:off x="9776519" y="4746326"/>
          <a:ext cx="1792372" cy="1792372"/>
        </p:xfrm>
        <a:graphic>
          <a:graphicData uri="http://schemas.openxmlformats.org/presentationml/2006/ole">
            <mc:AlternateContent xmlns:mc="http://schemas.openxmlformats.org/markup-compatibility/2006">
              <mc:Choice xmlns:v="urn:schemas-microsoft-com:vml" Requires="v">
                <p:oleObj spid="_x0000_s17471" name="Image" r:id="rId10" imgW="6348960" imgH="6348960" progId="Photoshop.Image.14">
                  <p:embed/>
                </p:oleObj>
              </mc:Choice>
              <mc:Fallback>
                <p:oleObj name="Image" r:id="rId10" imgW="6348960" imgH="6348960" progId="Photoshop.Image.14">
                  <p:embed/>
                  <p:pic>
                    <p:nvPicPr>
                      <p:cNvPr id="0" name=""/>
                      <p:cNvPicPr/>
                      <p:nvPr/>
                    </p:nvPicPr>
                    <p:blipFill>
                      <a:blip r:embed="rId11"/>
                      <a:stretch>
                        <a:fillRect/>
                      </a:stretch>
                    </p:blipFill>
                    <p:spPr>
                      <a:xfrm>
                        <a:off x="9776519" y="4746326"/>
                        <a:ext cx="1792372" cy="1792372"/>
                      </a:xfrm>
                      <a:prstGeom prst="rect">
                        <a:avLst/>
                      </a:prstGeom>
                    </p:spPr>
                  </p:pic>
                </p:oleObj>
              </mc:Fallback>
            </mc:AlternateContent>
          </a:graphicData>
        </a:graphic>
      </p:graphicFrame>
      <p:graphicFrame>
        <p:nvGraphicFramePr>
          <p:cNvPr id="10" name="Objekt 9"/>
          <p:cNvGraphicFramePr>
            <a:graphicFrameLocks noChangeAspect="1"/>
          </p:cNvGraphicFramePr>
          <p:nvPr>
            <p:extLst/>
          </p:nvPr>
        </p:nvGraphicFramePr>
        <p:xfrm>
          <a:off x="4497700" y="4665548"/>
          <a:ext cx="1411123" cy="2009248"/>
        </p:xfrm>
        <a:graphic>
          <a:graphicData uri="http://schemas.openxmlformats.org/presentationml/2006/ole">
            <mc:AlternateContent xmlns:mc="http://schemas.openxmlformats.org/markup-compatibility/2006">
              <mc:Choice xmlns:v="urn:schemas-microsoft-com:vml" Requires="v">
                <p:oleObj spid="_x0000_s17472" name="Image" r:id="rId12" imgW="1783080" imgH="2538720" progId="Photoshop.Image.14">
                  <p:embed/>
                </p:oleObj>
              </mc:Choice>
              <mc:Fallback>
                <p:oleObj name="Image" r:id="rId12" imgW="1783080" imgH="2538720" progId="Photoshop.Image.14">
                  <p:embed/>
                  <p:pic>
                    <p:nvPicPr>
                      <p:cNvPr id="0" name=""/>
                      <p:cNvPicPr/>
                      <p:nvPr/>
                    </p:nvPicPr>
                    <p:blipFill>
                      <a:blip r:embed="rId13"/>
                      <a:stretch>
                        <a:fillRect/>
                      </a:stretch>
                    </p:blipFill>
                    <p:spPr>
                      <a:xfrm>
                        <a:off x="4497700" y="4665548"/>
                        <a:ext cx="1411123" cy="2009248"/>
                      </a:xfrm>
                      <a:prstGeom prst="rect">
                        <a:avLst/>
                      </a:prstGeom>
                    </p:spPr>
                  </p:pic>
                </p:oleObj>
              </mc:Fallback>
            </mc:AlternateContent>
          </a:graphicData>
        </a:graphic>
      </p:graphicFrame>
      <p:pic>
        <p:nvPicPr>
          <p:cNvPr id="13" name="Billede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6510043"/>
            <a:ext cx="12217881" cy="477261"/>
          </a:xfrm>
          <a:prstGeom prst="rect">
            <a:avLst/>
          </a:prstGeom>
        </p:spPr>
      </p:pic>
      <p:sp>
        <p:nvSpPr>
          <p:cNvPr id="4" name="Tekstfelt 3"/>
          <p:cNvSpPr txBox="1"/>
          <p:nvPr/>
        </p:nvSpPr>
        <p:spPr>
          <a:xfrm>
            <a:off x="525326" y="2097281"/>
            <a:ext cx="3555064" cy="2728952"/>
          </a:xfrm>
          <a:prstGeom prst="rect">
            <a:avLst/>
          </a:prstGeom>
          <a:noFill/>
          <a:ln>
            <a:solidFill>
              <a:schemeClr val="accent1"/>
            </a:solidFill>
          </a:ln>
        </p:spPr>
        <p:txBody>
          <a:bodyPr wrap="square" rtlCol="0">
            <a:spAutoFit/>
          </a:bodyPr>
          <a:lstStyle/>
          <a:p>
            <a:pPr>
              <a:spcBef>
                <a:spcPts val="400"/>
              </a:spcBef>
            </a:pPr>
            <a:r>
              <a:rPr lang="da-DK" sz="1400" b="1" dirty="0">
                <a:solidFill>
                  <a:srgbClr val="55ACEE"/>
                </a:solidFill>
                <a:latin typeface="Arial" panose="020B0604020202020204" pitchFamily="34" charset="0"/>
                <a:cs typeface="Arial" panose="020B0604020202020204" pitchFamily="34" charset="0"/>
              </a:rPr>
              <a:t>12 mdr. </a:t>
            </a:r>
            <a:r>
              <a:rPr lang="da-DK" sz="1400" b="1" dirty="0" err="1">
                <a:solidFill>
                  <a:srgbClr val="55ACEE"/>
                </a:solidFill>
                <a:latin typeface="Arial" panose="020B0604020202020204" pitchFamily="34" charset="0"/>
                <a:cs typeface="Arial" panose="020B0604020202020204" pitchFamily="34" charset="0"/>
              </a:rPr>
              <a:t>iBASIS</a:t>
            </a:r>
            <a:r>
              <a:rPr lang="da-DK" sz="1400" b="1" dirty="0">
                <a:solidFill>
                  <a:srgbClr val="55ACEE"/>
                </a:solidFill>
                <a:latin typeface="Arial" panose="020B0604020202020204" pitchFamily="34" charset="0"/>
                <a:cs typeface="Arial" panose="020B0604020202020204" pitchFamily="34" charset="0"/>
              </a:rPr>
              <a:t> </a:t>
            </a:r>
            <a:r>
              <a:rPr lang="da-DK" sz="1400" b="1" dirty="0">
                <a:solidFill>
                  <a:srgbClr val="00B050"/>
                </a:solidFill>
                <a:latin typeface="Arial" panose="020B0604020202020204" pitchFamily="34" charset="0"/>
                <a:cs typeface="Arial" panose="020B0604020202020204" pitchFamily="34" charset="0"/>
              </a:rPr>
              <a:t>MEDLEMSKAB</a:t>
            </a:r>
            <a:r>
              <a:rPr lang="da-DK" sz="1400" b="1" dirty="0">
                <a:solidFill>
                  <a:srgbClr val="55ACEE"/>
                </a:solidFill>
                <a:latin typeface="Arial" panose="020B0604020202020204" pitchFamily="34" charset="0"/>
                <a:cs typeface="Arial" panose="020B0604020202020204" pitchFamily="34" charset="0"/>
              </a:rPr>
              <a:t> på Industribasen (værdi 5.940</a:t>
            </a:r>
            <a:r>
              <a:rPr lang="da-DK" sz="1400" b="1" dirty="0" smtClean="0">
                <a:solidFill>
                  <a:srgbClr val="55ACEE"/>
                </a:solidFill>
                <a:latin typeface="Arial" panose="020B0604020202020204" pitchFamily="34" charset="0"/>
                <a:cs typeface="Arial" panose="020B0604020202020204" pitchFamily="34" charset="0"/>
              </a:rPr>
              <a:t>,-)</a:t>
            </a:r>
          </a:p>
          <a:p>
            <a:pPr>
              <a:spcBef>
                <a:spcPts val="400"/>
              </a:spcBef>
            </a:pPr>
            <a:r>
              <a:rPr lang="da-DK" sz="1100" dirty="0">
                <a:latin typeface="Arial" panose="020B0604020202020204" pitchFamily="34" charset="0"/>
                <a:cs typeface="Arial" panose="020B0604020202020204" pitchFamily="34" charset="0"/>
              </a:rPr>
              <a:t>· Ubegrænset oprettelse af annoncer</a:t>
            </a:r>
          </a:p>
          <a:p>
            <a:pPr>
              <a:spcBef>
                <a:spcPts val="400"/>
              </a:spcBef>
            </a:pPr>
            <a:r>
              <a:rPr lang="da-DK" sz="1100" dirty="0">
                <a:latin typeface="Arial" panose="020B0604020202020204" pitchFamily="34" charset="0"/>
                <a:cs typeface="Arial" panose="020B0604020202020204" pitchFamily="34" charset="0"/>
              </a:rPr>
              <a:t>· Ubegrænset oprettelse af auktioner</a:t>
            </a:r>
          </a:p>
          <a:p>
            <a:pPr>
              <a:spcBef>
                <a:spcPts val="400"/>
              </a:spcBef>
            </a:pPr>
            <a:r>
              <a:rPr lang="da-DK" sz="1100" dirty="0">
                <a:latin typeface="Arial" panose="020B0604020202020204" pitchFamily="34" charset="0"/>
                <a:cs typeface="Arial" panose="020B0604020202020204" pitchFamily="34" charset="0"/>
              </a:rPr>
              <a:t>· Opret auktioner uden salgssalær</a:t>
            </a:r>
          </a:p>
          <a:p>
            <a:pPr>
              <a:spcBef>
                <a:spcPts val="400"/>
              </a:spcBef>
            </a:pPr>
            <a:r>
              <a:rPr lang="da-DK" sz="1100" dirty="0">
                <a:latin typeface="Arial" panose="020B0604020202020204" pitchFamily="34" charset="0"/>
                <a:cs typeface="Arial" panose="020B0604020202020204" pitchFamily="34" charset="0"/>
              </a:rPr>
              <a:t>· Opret annoncer i alle </a:t>
            </a:r>
            <a:r>
              <a:rPr lang="da-DK" sz="1100" dirty="0" smtClean="0">
                <a:latin typeface="Arial" panose="020B0604020202020204" pitchFamily="34" charset="0"/>
                <a:cs typeface="Arial" panose="020B0604020202020204" pitchFamily="34" charset="0"/>
              </a:rPr>
              <a:t>9 </a:t>
            </a:r>
            <a:r>
              <a:rPr lang="da-DK" sz="1100" dirty="0">
                <a:latin typeface="Arial" panose="020B0604020202020204" pitchFamily="34" charset="0"/>
                <a:cs typeface="Arial" panose="020B0604020202020204" pitchFamily="34" charset="0"/>
              </a:rPr>
              <a:t>hovedkategorier</a:t>
            </a:r>
          </a:p>
          <a:p>
            <a:pPr>
              <a:spcBef>
                <a:spcPts val="400"/>
              </a:spcBef>
            </a:pPr>
            <a:r>
              <a:rPr lang="da-DK" sz="1100" dirty="0">
                <a:latin typeface="Arial" panose="020B0604020202020204" pitchFamily="34" charset="0"/>
                <a:cs typeface="Arial" panose="020B0604020202020204" pitchFamily="34" charset="0"/>
              </a:rPr>
              <a:t>· Opret annoncer i alle </a:t>
            </a:r>
            <a:r>
              <a:rPr lang="da-DK" sz="1100" dirty="0" smtClean="0">
                <a:latin typeface="Arial" panose="020B0604020202020204" pitchFamily="34" charset="0"/>
                <a:cs typeface="Arial" panose="020B0604020202020204" pitchFamily="34" charset="0"/>
              </a:rPr>
              <a:t>175 </a:t>
            </a:r>
            <a:r>
              <a:rPr lang="da-DK" sz="1100" dirty="0">
                <a:latin typeface="Arial" panose="020B0604020202020204" pitchFamily="34" charset="0"/>
                <a:cs typeface="Arial" panose="020B0604020202020204" pitchFamily="34" charset="0"/>
              </a:rPr>
              <a:t>underkategorier</a:t>
            </a:r>
          </a:p>
          <a:p>
            <a:pPr>
              <a:spcBef>
                <a:spcPts val="400"/>
              </a:spcBef>
            </a:pPr>
            <a:r>
              <a:rPr lang="da-DK" sz="1100" dirty="0">
                <a:latin typeface="Arial" panose="020B0604020202020204" pitchFamily="34" charset="0"/>
                <a:cs typeface="Arial" panose="020B0604020202020204" pitchFamily="34" charset="0"/>
              </a:rPr>
              <a:t>· Opret med fotos, beskrivelse og link</a:t>
            </a:r>
          </a:p>
          <a:p>
            <a:pPr>
              <a:spcBef>
                <a:spcPts val="400"/>
              </a:spcBef>
            </a:pPr>
            <a:r>
              <a:rPr lang="da-DK" sz="1100" dirty="0">
                <a:latin typeface="Arial" panose="020B0604020202020204" pitchFamily="34" charset="0"/>
                <a:cs typeface="Arial" panose="020B0604020202020204" pitchFamily="34" charset="0"/>
              </a:rPr>
              <a:t>· Se statistik på dine annoncer og auktioner</a:t>
            </a:r>
          </a:p>
          <a:p>
            <a:pPr>
              <a:spcBef>
                <a:spcPts val="400"/>
              </a:spcBef>
            </a:pPr>
            <a:r>
              <a:rPr lang="da-DK" sz="1100" dirty="0">
                <a:latin typeface="Arial" panose="020B0604020202020204" pitchFamily="34" charset="0"/>
                <a:cs typeface="Arial" panose="020B0604020202020204" pitchFamily="34" charset="0"/>
              </a:rPr>
              <a:t>· Omfattende og effektive Google resultater</a:t>
            </a:r>
          </a:p>
          <a:p>
            <a:pPr>
              <a:spcBef>
                <a:spcPts val="400"/>
              </a:spcBef>
            </a:pPr>
            <a:r>
              <a:rPr lang="da-DK" sz="1100" dirty="0">
                <a:latin typeface="Arial" panose="020B0604020202020204" pitchFamily="34" charset="0"/>
                <a:cs typeface="Arial" panose="020B0604020202020204" pitchFamily="34" charset="0"/>
              </a:rPr>
              <a:t>· Gratis telefonsupport fra kl. 8-16 alle hverdage</a:t>
            </a:r>
          </a:p>
          <a:p>
            <a:pPr>
              <a:spcBef>
                <a:spcPts val="400"/>
              </a:spcBef>
            </a:pPr>
            <a:r>
              <a:rPr lang="da-DK" sz="1100" dirty="0">
                <a:latin typeface="Arial" panose="020B0604020202020204" pitchFamily="34" charset="0"/>
                <a:cs typeface="Arial" panose="020B0604020202020204" pitchFamily="34" charset="0"/>
              </a:rPr>
              <a:t>· Forøg kendskabet til din virksomhed</a:t>
            </a:r>
          </a:p>
        </p:txBody>
      </p:sp>
      <p:sp>
        <p:nvSpPr>
          <p:cNvPr id="15" name="Tekstfelt 14"/>
          <p:cNvSpPr txBox="1"/>
          <p:nvPr/>
        </p:nvSpPr>
        <p:spPr>
          <a:xfrm>
            <a:off x="4299956" y="2664427"/>
            <a:ext cx="3555064" cy="1713290"/>
          </a:xfrm>
          <a:prstGeom prst="rect">
            <a:avLst/>
          </a:prstGeom>
          <a:noFill/>
          <a:ln>
            <a:solidFill>
              <a:schemeClr val="accent1"/>
            </a:solidFill>
          </a:ln>
        </p:spPr>
        <p:txBody>
          <a:bodyPr wrap="square" rtlCol="0">
            <a:spAutoFit/>
          </a:bodyPr>
          <a:lstStyle/>
          <a:p>
            <a:pPr>
              <a:spcBef>
                <a:spcPts val="400"/>
              </a:spcBef>
            </a:pPr>
            <a:r>
              <a:rPr lang="da-DK" sz="1400" b="1" dirty="0">
                <a:solidFill>
                  <a:srgbClr val="55ACEE"/>
                </a:solidFill>
                <a:latin typeface="Arial" panose="020B0604020202020204" pitchFamily="34" charset="0"/>
                <a:cs typeface="Arial" panose="020B0604020202020204" pitchFamily="34" charset="0"/>
              </a:rPr>
              <a:t>1 mdr.  </a:t>
            </a:r>
            <a:r>
              <a:rPr lang="da-DK" sz="1400" b="1" dirty="0">
                <a:solidFill>
                  <a:srgbClr val="00B050"/>
                </a:solidFill>
                <a:latin typeface="Arial" panose="020B0604020202020204" pitchFamily="34" charset="0"/>
                <a:cs typeface="Arial" panose="020B0604020202020204" pitchFamily="34" charset="0"/>
              </a:rPr>
              <a:t>TOPBANNER</a:t>
            </a:r>
            <a:r>
              <a:rPr lang="da-DK" sz="1400" b="1" dirty="0">
                <a:solidFill>
                  <a:srgbClr val="55ACEE"/>
                </a:solidFill>
                <a:latin typeface="Arial" panose="020B0604020202020204" pitchFamily="34" charset="0"/>
                <a:cs typeface="Arial" panose="020B0604020202020204" pitchFamily="34" charset="0"/>
              </a:rPr>
              <a:t> på selvvalgt hovedkategori (værdi </a:t>
            </a:r>
            <a:r>
              <a:rPr lang="da-DK" sz="1400" b="1" dirty="0" smtClean="0">
                <a:solidFill>
                  <a:srgbClr val="55ACEE"/>
                </a:solidFill>
                <a:latin typeface="Arial" panose="020B0604020202020204" pitchFamily="34" charset="0"/>
                <a:cs typeface="Arial" panose="020B0604020202020204" pitchFamily="34" charset="0"/>
              </a:rPr>
              <a:t>5.000,-)</a:t>
            </a:r>
          </a:p>
          <a:p>
            <a:pPr>
              <a:spcBef>
                <a:spcPts val="400"/>
              </a:spcBef>
            </a:pPr>
            <a:r>
              <a:rPr lang="da-DK" sz="1400" b="1" dirty="0">
                <a:solidFill>
                  <a:srgbClr val="55ACEE"/>
                </a:solidFill>
                <a:latin typeface="Arial" panose="020B0604020202020204" pitchFamily="34" charset="0"/>
                <a:cs typeface="Arial" panose="020B0604020202020204" pitchFamily="34" charset="0"/>
              </a:rPr>
              <a:t>1 mdr.  </a:t>
            </a:r>
            <a:r>
              <a:rPr lang="da-DK" sz="1400" b="1" dirty="0" smtClean="0">
                <a:solidFill>
                  <a:srgbClr val="00B050"/>
                </a:solidFill>
                <a:latin typeface="Arial" panose="020B0604020202020204" pitchFamily="34" charset="0"/>
                <a:cs typeface="Arial" panose="020B0604020202020204" pitchFamily="34" charset="0"/>
              </a:rPr>
              <a:t>SKYSCRAPER</a:t>
            </a:r>
            <a:r>
              <a:rPr lang="da-DK" sz="1400" b="1" dirty="0" smtClean="0">
                <a:solidFill>
                  <a:srgbClr val="55ACEE"/>
                </a:solidFill>
                <a:latin typeface="Arial" panose="020B0604020202020204" pitchFamily="34" charset="0"/>
                <a:cs typeface="Arial" panose="020B0604020202020204" pitchFamily="34" charset="0"/>
              </a:rPr>
              <a:t> </a:t>
            </a:r>
            <a:r>
              <a:rPr lang="da-DK" sz="1400" b="1" dirty="0">
                <a:solidFill>
                  <a:srgbClr val="55ACEE"/>
                </a:solidFill>
                <a:latin typeface="Arial" panose="020B0604020202020204" pitchFamily="34" charset="0"/>
                <a:cs typeface="Arial" panose="020B0604020202020204" pitchFamily="34" charset="0"/>
              </a:rPr>
              <a:t>på </a:t>
            </a:r>
            <a:r>
              <a:rPr lang="da-DK" sz="1400" b="1" dirty="0" smtClean="0">
                <a:solidFill>
                  <a:srgbClr val="55ACEE"/>
                </a:solidFill>
                <a:latin typeface="Arial" panose="020B0604020202020204" pitchFamily="34" charset="0"/>
                <a:cs typeface="Arial" panose="020B0604020202020204" pitchFamily="34" charset="0"/>
              </a:rPr>
              <a:t>forsiden </a:t>
            </a:r>
            <a:r>
              <a:rPr lang="da-DK" sz="1400" b="1" dirty="0">
                <a:solidFill>
                  <a:srgbClr val="55ACEE"/>
                </a:solidFill>
                <a:latin typeface="Arial" panose="020B0604020202020204" pitchFamily="34" charset="0"/>
                <a:cs typeface="Arial" panose="020B0604020202020204" pitchFamily="34" charset="0"/>
              </a:rPr>
              <a:t>(værdi </a:t>
            </a:r>
            <a:r>
              <a:rPr lang="da-DK" sz="1400" b="1" dirty="0" smtClean="0">
                <a:solidFill>
                  <a:srgbClr val="55ACEE"/>
                </a:solidFill>
                <a:latin typeface="Arial" panose="020B0604020202020204" pitchFamily="34" charset="0"/>
                <a:cs typeface="Arial" panose="020B0604020202020204" pitchFamily="34" charset="0"/>
              </a:rPr>
              <a:t>4.000,-)</a:t>
            </a:r>
            <a:endParaRPr lang="da-DK" sz="1400" b="1" dirty="0">
              <a:solidFill>
                <a:srgbClr val="55ACEE"/>
              </a:solidFill>
              <a:latin typeface="Arial" panose="020B0604020202020204" pitchFamily="34" charset="0"/>
              <a:cs typeface="Arial" panose="020B0604020202020204" pitchFamily="34" charset="0"/>
            </a:endParaRPr>
          </a:p>
          <a:p>
            <a:pPr>
              <a:spcBef>
                <a:spcPts val="400"/>
              </a:spcBef>
            </a:pPr>
            <a:r>
              <a:rPr lang="da-DK" sz="1100" dirty="0" smtClean="0">
                <a:latin typeface="Arial" panose="020B0604020202020204" pitchFamily="34" charset="0"/>
                <a:cs typeface="Arial" panose="020B0604020202020204" pitchFamily="34" charset="0"/>
              </a:rPr>
              <a:t>· </a:t>
            </a:r>
            <a:r>
              <a:rPr lang="da-DK" sz="1100" dirty="0">
                <a:latin typeface="Arial" panose="020B0604020202020204" pitchFamily="34" charset="0"/>
                <a:cs typeface="Arial" panose="020B0604020202020204" pitchFamily="34" charset="0"/>
              </a:rPr>
              <a:t>Forøg kendskabet til din virksomhed</a:t>
            </a:r>
          </a:p>
          <a:p>
            <a:pPr>
              <a:spcBef>
                <a:spcPts val="400"/>
              </a:spcBef>
            </a:pPr>
            <a:r>
              <a:rPr lang="da-DK" sz="1100" dirty="0">
                <a:latin typeface="Arial" panose="020B0604020202020204" pitchFamily="34" charset="0"/>
                <a:cs typeface="Arial" panose="020B0604020202020204" pitchFamily="34" charset="0"/>
              </a:rPr>
              <a:t>· Målrettet bannerannonce, stor synlighed</a:t>
            </a:r>
          </a:p>
          <a:p>
            <a:pPr>
              <a:spcBef>
                <a:spcPts val="400"/>
              </a:spcBef>
            </a:pPr>
            <a:r>
              <a:rPr lang="da-DK" sz="1100" dirty="0">
                <a:latin typeface="Arial" panose="020B0604020202020204" pitchFamily="34" charset="0"/>
                <a:cs typeface="Arial" panose="020B0604020202020204" pitchFamily="34" charset="0"/>
              </a:rPr>
              <a:t>· Effektiv genkendelseseffekt</a:t>
            </a:r>
          </a:p>
        </p:txBody>
      </p:sp>
      <p:sp>
        <p:nvSpPr>
          <p:cNvPr id="17" name="Tekstfelt 16"/>
          <p:cNvSpPr txBox="1"/>
          <p:nvPr/>
        </p:nvSpPr>
        <p:spPr>
          <a:xfrm>
            <a:off x="8137488" y="2647435"/>
            <a:ext cx="3555064" cy="707886"/>
          </a:xfrm>
          <a:prstGeom prst="rect">
            <a:avLst/>
          </a:prstGeom>
          <a:noFill/>
          <a:ln>
            <a:solidFill>
              <a:schemeClr val="accent1"/>
            </a:solidFill>
          </a:ln>
        </p:spPr>
        <p:txBody>
          <a:bodyPr wrap="square" rtlCol="0">
            <a:spAutoFit/>
          </a:bodyPr>
          <a:lstStyle/>
          <a:p>
            <a:pPr algn="ctr"/>
            <a:r>
              <a:rPr lang="da-DK" sz="2000" b="1" dirty="0" smtClean="0">
                <a:solidFill>
                  <a:srgbClr val="55ACEE"/>
                </a:solidFill>
                <a:latin typeface="Arial" panose="020B0604020202020204" pitchFamily="34" charset="0"/>
                <a:cs typeface="Arial" panose="020B0604020202020204" pitchFamily="34" charset="0"/>
              </a:rPr>
              <a:t>Samlet </a:t>
            </a:r>
            <a:r>
              <a:rPr lang="da-DK" sz="2000" b="1" dirty="0">
                <a:solidFill>
                  <a:srgbClr val="55ACEE"/>
                </a:solidFill>
                <a:latin typeface="Arial" panose="020B0604020202020204" pitchFamily="34" charset="0"/>
                <a:cs typeface="Arial" panose="020B0604020202020204" pitchFamily="34" charset="0"/>
              </a:rPr>
              <a:t>værdi: </a:t>
            </a:r>
            <a:r>
              <a:rPr lang="da-DK" sz="2000" b="1" dirty="0" smtClean="0">
                <a:solidFill>
                  <a:srgbClr val="55ACEE"/>
                </a:solidFill>
                <a:latin typeface="Arial" panose="020B0604020202020204" pitchFamily="34" charset="0"/>
                <a:cs typeface="Arial" panose="020B0604020202020204" pitchFamily="34" charset="0"/>
              </a:rPr>
              <a:t>14.940,-</a:t>
            </a:r>
            <a:endParaRPr lang="da-DK" sz="2000" b="1" dirty="0">
              <a:solidFill>
                <a:srgbClr val="55ACEE"/>
              </a:solidFill>
              <a:latin typeface="Arial" panose="020B0604020202020204" pitchFamily="34" charset="0"/>
              <a:cs typeface="Arial" panose="020B0604020202020204" pitchFamily="34" charset="0"/>
            </a:endParaRPr>
          </a:p>
          <a:p>
            <a:pPr algn="ctr"/>
            <a:r>
              <a:rPr lang="da-DK" sz="2000" b="1" dirty="0">
                <a:solidFill>
                  <a:srgbClr val="55ACEE"/>
                </a:solidFill>
                <a:latin typeface="Arial" panose="020B0604020202020204" pitchFamily="34" charset="0"/>
                <a:cs typeface="Arial" panose="020B0604020202020204" pitchFamily="34" charset="0"/>
              </a:rPr>
              <a:t>Spar </a:t>
            </a:r>
            <a:r>
              <a:rPr lang="da-DK" sz="2000" b="1" dirty="0" smtClean="0">
                <a:solidFill>
                  <a:srgbClr val="55ACEE"/>
                </a:solidFill>
                <a:latin typeface="Arial" panose="020B0604020202020204" pitchFamily="34" charset="0"/>
                <a:cs typeface="Arial" panose="020B0604020202020204" pitchFamily="34" charset="0"/>
              </a:rPr>
              <a:t>7.500,-  (~50%)</a:t>
            </a:r>
            <a:endParaRPr lang="da-DK" sz="2000" b="1" dirty="0">
              <a:solidFill>
                <a:srgbClr val="55ACEE"/>
              </a:solidFill>
              <a:latin typeface="Arial" panose="020B0604020202020204" pitchFamily="34" charset="0"/>
              <a:cs typeface="Arial" panose="020B0604020202020204" pitchFamily="34" charset="0"/>
            </a:endParaRPr>
          </a:p>
        </p:txBody>
      </p:sp>
      <p:sp>
        <p:nvSpPr>
          <p:cNvPr id="18" name="Tekstfelt 17"/>
          <p:cNvSpPr txBox="1"/>
          <p:nvPr/>
        </p:nvSpPr>
        <p:spPr>
          <a:xfrm>
            <a:off x="8137488" y="3670896"/>
            <a:ext cx="3555064" cy="707886"/>
          </a:xfrm>
          <a:prstGeom prst="rect">
            <a:avLst/>
          </a:prstGeom>
          <a:noFill/>
          <a:ln w="25400">
            <a:solidFill>
              <a:srgbClr val="00B050"/>
            </a:solidFill>
          </a:ln>
        </p:spPr>
        <p:txBody>
          <a:bodyPr wrap="square" rtlCol="0">
            <a:spAutoFit/>
          </a:bodyPr>
          <a:lstStyle/>
          <a:p>
            <a:pPr algn="ctr"/>
            <a:r>
              <a:rPr lang="da-DK" sz="2000" b="1" dirty="0">
                <a:solidFill>
                  <a:srgbClr val="00B050"/>
                </a:solidFill>
                <a:latin typeface="Arial" panose="020B0604020202020204" pitchFamily="34" charset="0"/>
                <a:cs typeface="Arial" panose="020B0604020202020204" pitchFamily="34" charset="0"/>
              </a:rPr>
              <a:t>SPECIALPRIS</a:t>
            </a:r>
          </a:p>
          <a:p>
            <a:pPr algn="ctr"/>
            <a:r>
              <a:rPr lang="da-DK" sz="2000" b="1" dirty="0">
                <a:solidFill>
                  <a:srgbClr val="00B050"/>
                </a:solidFill>
                <a:latin typeface="Arial" panose="020B0604020202020204" pitchFamily="34" charset="0"/>
                <a:cs typeface="Arial" panose="020B0604020202020204" pitchFamily="34" charset="0"/>
              </a:rPr>
              <a:t>I ALT KUN: </a:t>
            </a:r>
            <a:r>
              <a:rPr lang="da-DK" sz="2000" b="1" dirty="0" smtClean="0">
                <a:solidFill>
                  <a:srgbClr val="FF6600"/>
                </a:solidFill>
                <a:latin typeface="Arial" panose="020B0604020202020204" pitchFamily="34" charset="0"/>
                <a:cs typeface="Arial" panose="020B0604020202020204" pitchFamily="34" charset="0"/>
              </a:rPr>
              <a:t>7.440,-</a:t>
            </a:r>
            <a:endParaRPr lang="da-DK" sz="1400" b="1" dirty="0">
              <a:solidFill>
                <a:srgbClr val="FF6600"/>
              </a:solidFill>
              <a:latin typeface="Arial" panose="020B0604020202020204" pitchFamily="34" charset="0"/>
              <a:cs typeface="Arial" panose="020B0604020202020204" pitchFamily="34" charset="0"/>
            </a:endParaRPr>
          </a:p>
        </p:txBody>
      </p:sp>
      <p:sp>
        <p:nvSpPr>
          <p:cNvPr id="5" name="Rektangel 4"/>
          <p:cNvSpPr/>
          <p:nvPr/>
        </p:nvSpPr>
        <p:spPr>
          <a:xfrm>
            <a:off x="525325" y="5337561"/>
            <a:ext cx="3209465" cy="651460"/>
          </a:xfrm>
          <a:prstGeom prst="rect">
            <a:avLst/>
          </a:prstGeom>
        </p:spPr>
        <p:txBody>
          <a:bodyPr wrap="square">
            <a:spAutoFit/>
          </a:bodyPr>
          <a:lstStyle/>
          <a:p>
            <a:pPr marL="285750" indent="-285750">
              <a:spcBef>
                <a:spcPts val="400"/>
              </a:spcBef>
              <a:buFont typeface="Arial" panose="020B0604020202020204" pitchFamily="34" charset="0"/>
              <a:buChar char="•"/>
            </a:pPr>
            <a:r>
              <a:rPr lang="da-DK" sz="1100" dirty="0" smtClean="0">
                <a:solidFill>
                  <a:schemeClr val="bg1">
                    <a:lumMod val="50000"/>
                  </a:schemeClr>
                </a:solidFill>
                <a:latin typeface="Arial" panose="020B0604020202020204" pitchFamily="34" charset="0"/>
                <a:cs typeface="Arial" panose="020B0604020202020204" pitchFamily="34" charset="0"/>
              </a:rPr>
              <a:t>Alle beløb er </a:t>
            </a:r>
            <a:r>
              <a:rPr lang="da-DK" sz="1100" dirty="0" err="1" smtClean="0">
                <a:solidFill>
                  <a:schemeClr val="bg1">
                    <a:lumMod val="50000"/>
                  </a:schemeClr>
                </a:solidFill>
                <a:latin typeface="Arial" panose="020B0604020202020204" pitchFamily="34" charset="0"/>
                <a:cs typeface="Arial" panose="020B0604020202020204" pitchFamily="34" charset="0"/>
              </a:rPr>
              <a:t>excl</a:t>
            </a:r>
            <a:r>
              <a:rPr lang="da-DK" sz="1100" dirty="0" smtClean="0">
                <a:solidFill>
                  <a:schemeClr val="bg1">
                    <a:lumMod val="50000"/>
                  </a:schemeClr>
                </a:solidFill>
                <a:latin typeface="Arial" panose="020B0604020202020204" pitchFamily="34" charset="0"/>
                <a:cs typeface="Arial" panose="020B0604020202020204" pitchFamily="34" charset="0"/>
              </a:rPr>
              <a:t>. moms</a:t>
            </a:r>
          </a:p>
          <a:p>
            <a:pPr marL="285750" indent="-285750">
              <a:spcBef>
                <a:spcPts val="400"/>
              </a:spcBef>
              <a:buFont typeface="Arial" panose="020B0604020202020204" pitchFamily="34" charset="0"/>
              <a:buChar char="•"/>
            </a:pPr>
            <a:r>
              <a:rPr lang="da-DK" sz="1100" dirty="0" smtClean="0">
                <a:solidFill>
                  <a:schemeClr val="bg1">
                    <a:lumMod val="50000"/>
                  </a:schemeClr>
                </a:solidFill>
                <a:latin typeface="Arial" panose="020B0604020202020204" pitchFamily="34" charset="0"/>
                <a:cs typeface="Arial" panose="020B0604020202020204" pitchFamily="34" charset="0"/>
              </a:rPr>
              <a:t>Medlemskab og banner aktiveres senest 30 dage efter aftaleindgåelse</a:t>
            </a:r>
          </a:p>
        </p:txBody>
      </p:sp>
      <p:sp>
        <p:nvSpPr>
          <p:cNvPr id="20" name="Undertitel 2"/>
          <p:cNvSpPr txBox="1">
            <a:spLocks/>
          </p:cNvSpPr>
          <p:nvPr/>
        </p:nvSpPr>
        <p:spPr>
          <a:xfrm>
            <a:off x="1190648" y="962145"/>
            <a:ext cx="7415929" cy="5815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1400" b="1" dirty="0" smtClean="0">
                <a:solidFill>
                  <a:srgbClr val="CC6600"/>
                </a:solidFill>
                <a:latin typeface="Arial" panose="020B0604020202020204" pitchFamily="34" charset="0"/>
                <a:cs typeface="Arial" panose="020B0604020202020204" pitchFamily="34" charset="0"/>
              </a:rPr>
              <a:t>BRONZE</a:t>
            </a:r>
            <a:r>
              <a:rPr lang="da-DK" sz="1400" b="1" dirty="0" smtClean="0">
                <a:solidFill>
                  <a:schemeClr val="bg1"/>
                </a:solidFill>
                <a:latin typeface="Arial" panose="020B0604020202020204" pitchFamily="34" charset="0"/>
                <a:cs typeface="Arial" panose="020B0604020202020204" pitchFamily="34" charset="0"/>
              </a:rPr>
              <a:t>-OPSTARTSTILBUD</a:t>
            </a:r>
            <a:endParaRPr lang="da-DK" sz="1400" b="1" dirty="0" smtClean="0">
              <a:solidFill>
                <a:schemeClr val="tx2">
                  <a:lumMod val="20000"/>
                  <a:lumOff val="80000"/>
                </a:schemeClr>
              </a:solidFill>
              <a:latin typeface="Arial" panose="020B0604020202020204" pitchFamily="34" charset="0"/>
              <a:cs typeface="Arial" panose="020B0604020202020204" pitchFamily="34" charset="0"/>
            </a:endParaRPr>
          </a:p>
        </p:txBody>
      </p:sp>
      <p:graphicFrame>
        <p:nvGraphicFramePr>
          <p:cNvPr id="21" name="Objekt 20"/>
          <p:cNvGraphicFramePr>
            <a:graphicFrameLocks noChangeAspect="1"/>
          </p:cNvGraphicFramePr>
          <p:nvPr>
            <p:extLst/>
          </p:nvPr>
        </p:nvGraphicFramePr>
        <p:xfrm>
          <a:off x="177561" y="734558"/>
          <a:ext cx="861782" cy="861782"/>
        </p:xfrm>
        <a:graphic>
          <a:graphicData uri="http://schemas.openxmlformats.org/presentationml/2006/ole">
            <mc:AlternateContent xmlns:mc="http://schemas.openxmlformats.org/markup-compatibility/2006">
              <mc:Choice xmlns:v="urn:schemas-microsoft-com:vml" Requires="v">
                <p:oleObj spid="_x0000_s17473" name="Image" r:id="rId15" imgW="6348960" imgH="6348960" progId="Photoshop.Image.14">
                  <p:embed/>
                </p:oleObj>
              </mc:Choice>
              <mc:Fallback>
                <p:oleObj name="Image" r:id="rId15" imgW="6348960" imgH="6348960" progId="Photoshop.Image.14">
                  <p:embed/>
                  <p:pic>
                    <p:nvPicPr>
                      <p:cNvPr id="0" name=""/>
                      <p:cNvPicPr/>
                      <p:nvPr/>
                    </p:nvPicPr>
                    <p:blipFill>
                      <a:blip r:embed="rId16"/>
                      <a:stretch>
                        <a:fillRect/>
                      </a:stretch>
                    </p:blipFill>
                    <p:spPr>
                      <a:xfrm>
                        <a:off x="177561" y="734558"/>
                        <a:ext cx="861782" cy="861782"/>
                      </a:xfrm>
                      <a:prstGeom prst="rect">
                        <a:avLst/>
                      </a:prstGeom>
                    </p:spPr>
                  </p:pic>
                </p:oleObj>
              </mc:Fallback>
            </mc:AlternateContent>
          </a:graphicData>
        </a:graphic>
      </p:graphicFrame>
      <p:pic>
        <p:nvPicPr>
          <p:cNvPr id="19" name="Billede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1154" y="51003"/>
            <a:ext cx="2790979" cy="558196"/>
          </a:xfrm>
          <a:prstGeom prst="rect">
            <a:avLst/>
          </a:prstGeom>
        </p:spPr>
      </p:pic>
      <p:sp>
        <p:nvSpPr>
          <p:cNvPr id="28" name="Tekstfelt 27">
            <a:hlinkClick r:id="rId18" action="ppaction://hlinksldjump"/>
          </p:cNvPr>
          <p:cNvSpPr txBox="1"/>
          <p:nvPr/>
        </p:nvSpPr>
        <p:spPr>
          <a:xfrm>
            <a:off x="11368841" y="639367"/>
            <a:ext cx="54534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Tilbud</a:t>
            </a:r>
            <a:endParaRPr lang="da-DK" sz="1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3395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150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illed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770"/>
            <a:ext cx="12192002" cy="1318225"/>
          </a:xfrm>
          <a:prstGeom prst="rect">
            <a:avLst/>
          </a:prstGeom>
        </p:spPr>
      </p:pic>
      <p:sp>
        <p:nvSpPr>
          <p:cNvPr id="27" name="Tekstfelt 26">
            <a:hlinkClick r:id="rId4" action="ppaction://hlinksldjump"/>
          </p:cNvPr>
          <p:cNvSpPr txBox="1"/>
          <p:nvPr/>
        </p:nvSpPr>
        <p:spPr>
          <a:xfrm>
            <a:off x="10294970" y="639367"/>
            <a:ext cx="60946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Auktion</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9" name="Tekstfelt 28">
            <a:hlinkClick r:id="rId5" action="ppaction://hlinksldjump"/>
          </p:cNvPr>
          <p:cNvSpPr txBox="1"/>
          <p:nvPr/>
        </p:nvSpPr>
        <p:spPr>
          <a:xfrm>
            <a:off x="9248866" y="639367"/>
            <a:ext cx="660758"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Moduler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30" name="Tekstfelt 29">
            <a:hlinkClick r:id="rId6" action="ppaction://hlinksldjump"/>
          </p:cNvPr>
          <p:cNvSpPr txBox="1"/>
          <p:nvPr/>
        </p:nvSpPr>
        <p:spPr>
          <a:xfrm>
            <a:off x="8252191" y="640268"/>
            <a:ext cx="59343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Banner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31" name="Tekstfelt 30">
            <a:hlinkClick r:id="rId7" action="ppaction://hlinksldjump"/>
          </p:cNvPr>
          <p:cNvSpPr txBox="1"/>
          <p:nvPr/>
        </p:nvSpPr>
        <p:spPr>
          <a:xfrm>
            <a:off x="6107812" y="635588"/>
            <a:ext cx="729687"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Afrunding</a:t>
            </a:r>
            <a:endParaRPr lang="da-DK" sz="1000" dirty="0">
              <a:solidFill>
                <a:schemeClr val="bg1">
                  <a:lumMod val="50000"/>
                </a:schemeClr>
              </a:solidFill>
              <a:latin typeface="Arial" panose="020B0604020202020204" pitchFamily="34" charset="0"/>
              <a:cs typeface="Arial" panose="020B0604020202020204" pitchFamily="34" charset="0"/>
            </a:endParaRPr>
          </a:p>
        </p:txBody>
      </p:sp>
      <p:pic>
        <p:nvPicPr>
          <p:cNvPr id="13" name="Billed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510043"/>
            <a:ext cx="12217881" cy="477261"/>
          </a:xfrm>
          <a:prstGeom prst="rect">
            <a:avLst/>
          </a:prstGeom>
        </p:spPr>
      </p:pic>
      <p:sp>
        <p:nvSpPr>
          <p:cNvPr id="4" name="Tekstfelt 3"/>
          <p:cNvSpPr txBox="1"/>
          <p:nvPr/>
        </p:nvSpPr>
        <p:spPr>
          <a:xfrm>
            <a:off x="525326" y="1959717"/>
            <a:ext cx="3555064" cy="2728952"/>
          </a:xfrm>
          <a:prstGeom prst="rect">
            <a:avLst/>
          </a:prstGeom>
          <a:noFill/>
          <a:ln>
            <a:solidFill>
              <a:schemeClr val="accent1"/>
            </a:solidFill>
          </a:ln>
        </p:spPr>
        <p:txBody>
          <a:bodyPr wrap="square" rtlCol="0">
            <a:spAutoFit/>
          </a:bodyPr>
          <a:lstStyle/>
          <a:p>
            <a:pPr>
              <a:spcBef>
                <a:spcPts val="400"/>
              </a:spcBef>
            </a:pPr>
            <a:r>
              <a:rPr lang="da-DK" sz="1400" b="1" dirty="0">
                <a:solidFill>
                  <a:srgbClr val="55ACEE"/>
                </a:solidFill>
                <a:latin typeface="Arial" panose="020B0604020202020204" pitchFamily="34" charset="0"/>
                <a:cs typeface="Arial" panose="020B0604020202020204" pitchFamily="34" charset="0"/>
              </a:rPr>
              <a:t>12 mdr. </a:t>
            </a:r>
            <a:r>
              <a:rPr lang="da-DK" sz="1400" b="1" dirty="0" err="1">
                <a:solidFill>
                  <a:srgbClr val="55ACEE"/>
                </a:solidFill>
                <a:latin typeface="Arial" panose="020B0604020202020204" pitchFamily="34" charset="0"/>
                <a:cs typeface="Arial" panose="020B0604020202020204" pitchFamily="34" charset="0"/>
              </a:rPr>
              <a:t>iBASIS</a:t>
            </a:r>
            <a:r>
              <a:rPr lang="da-DK" sz="1400" b="1" dirty="0">
                <a:solidFill>
                  <a:srgbClr val="55ACEE"/>
                </a:solidFill>
                <a:latin typeface="Arial" panose="020B0604020202020204" pitchFamily="34" charset="0"/>
                <a:cs typeface="Arial" panose="020B0604020202020204" pitchFamily="34" charset="0"/>
              </a:rPr>
              <a:t> </a:t>
            </a:r>
            <a:r>
              <a:rPr lang="da-DK" sz="1400" b="1" dirty="0">
                <a:solidFill>
                  <a:srgbClr val="00B050"/>
                </a:solidFill>
                <a:latin typeface="Arial" panose="020B0604020202020204" pitchFamily="34" charset="0"/>
                <a:cs typeface="Arial" panose="020B0604020202020204" pitchFamily="34" charset="0"/>
              </a:rPr>
              <a:t>MEDLEMSKAB</a:t>
            </a:r>
            <a:r>
              <a:rPr lang="da-DK" sz="1400" b="1" dirty="0">
                <a:solidFill>
                  <a:srgbClr val="55ACEE"/>
                </a:solidFill>
                <a:latin typeface="Arial" panose="020B0604020202020204" pitchFamily="34" charset="0"/>
                <a:cs typeface="Arial" panose="020B0604020202020204" pitchFamily="34" charset="0"/>
              </a:rPr>
              <a:t> på Industribasen (værdi 5.940</a:t>
            </a:r>
            <a:r>
              <a:rPr lang="da-DK" sz="1400" b="1" dirty="0" smtClean="0">
                <a:solidFill>
                  <a:srgbClr val="55ACEE"/>
                </a:solidFill>
                <a:latin typeface="Arial" panose="020B0604020202020204" pitchFamily="34" charset="0"/>
                <a:cs typeface="Arial" panose="020B0604020202020204" pitchFamily="34" charset="0"/>
              </a:rPr>
              <a:t>,-)</a:t>
            </a:r>
          </a:p>
          <a:p>
            <a:pPr>
              <a:spcBef>
                <a:spcPts val="400"/>
              </a:spcBef>
            </a:pPr>
            <a:r>
              <a:rPr lang="da-DK" sz="1100" dirty="0">
                <a:latin typeface="Arial" panose="020B0604020202020204" pitchFamily="34" charset="0"/>
                <a:cs typeface="Arial" panose="020B0604020202020204" pitchFamily="34" charset="0"/>
              </a:rPr>
              <a:t>· Ubegrænset oprettelse af annoncer</a:t>
            </a:r>
          </a:p>
          <a:p>
            <a:pPr>
              <a:spcBef>
                <a:spcPts val="400"/>
              </a:spcBef>
            </a:pPr>
            <a:r>
              <a:rPr lang="da-DK" sz="1100" dirty="0">
                <a:latin typeface="Arial" panose="020B0604020202020204" pitchFamily="34" charset="0"/>
                <a:cs typeface="Arial" panose="020B0604020202020204" pitchFamily="34" charset="0"/>
              </a:rPr>
              <a:t>· Ubegrænset oprettelse af auktioner</a:t>
            </a:r>
          </a:p>
          <a:p>
            <a:pPr>
              <a:spcBef>
                <a:spcPts val="400"/>
              </a:spcBef>
            </a:pPr>
            <a:r>
              <a:rPr lang="da-DK" sz="1100" dirty="0">
                <a:latin typeface="Arial" panose="020B0604020202020204" pitchFamily="34" charset="0"/>
                <a:cs typeface="Arial" panose="020B0604020202020204" pitchFamily="34" charset="0"/>
              </a:rPr>
              <a:t>· Opret auktioner uden salgssalær</a:t>
            </a:r>
          </a:p>
          <a:p>
            <a:pPr>
              <a:spcBef>
                <a:spcPts val="400"/>
              </a:spcBef>
            </a:pPr>
            <a:r>
              <a:rPr lang="da-DK" sz="1100" dirty="0">
                <a:latin typeface="Arial" panose="020B0604020202020204" pitchFamily="34" charset="0"/>
                <a:cs typeface="Arial" panose="020B0604020202020204" pitchFamily="34" charset="0"/>
              </a:rPr>
              <a:t>· Opret annoncer i alle </a:t>
            </a:r>
            <a:r>
              <a:rPr lang="da-DK" sz="1100" dirty="0" smtClean="0">
                <a:latin typeface="Arial" panose="020B0604020202020204" pitchFamily="34" charset="0"/>
                <a:cs typeface="Arial" panose="020B0604020202020204" pitchFamily="34" charset="0"/>
              </a:rPr>
              <a:t>9 </a:t>
            </a:r>
            <a:r>
              <a:rPr lang="da-DK" sz="1100" dirty="0">
                <a:latin typeface="Arial" panose="020B0604020202020204" pitchFamily="34" charset="0"/>
                <a:cs typeface="Arial" panose="020B0604020202020204" pitchFamily="34" charset="0"/>
              </a:rPr>
              <a:t>hovedkategorier</a:t>
            </a:r>
          </a:p>
          <a:p>
            <a:pPr>
              <a:spcBef>
                <a:spcPts val="400"/>
              </a:spcBef>
            </a:pPr>
            <a:r>
              <a:rPr lang="da-DK" sz="1100" dirty="0">
                <a:latin typeface="Arial" panose="020B0604020202020204" pitchFamily="34" charset="0"/>
                <a:cs typeface="Arial" panose="020B0604020202020204" pitchFamily="34" charset="0"/>
              </a:rPr>
              <a:t>· Opret annoncer i alle </a:t>
            </a:r>
            <a:r>
              <a:rPr lang="da-DK" sz="1100" dirty="0" smtClean="0">
                <a:latin typeface="Arial" panose="020B0604020202020204" pitchFamily="34" charset="0"/>
                <a:cs typeface="Arial" panose="020B0604020202020204" pitchFamily="34" charset="0"/>
              </a:rPr>
              <a:t>175 </a:t>
            </a:r>
            <a:r>
              <a:rPr lang="da-DK" sz="1100" dirty="0">
                <a:latin typeface="Arial" panose="020B0604020202020204" pitchFamily="34" charset="0"/>
                <a:cs typeface="Arial" panose="020B0604020202020204" pitchFamily="34" charset="0"/>
              </a:rPr>
              <a:t>underkategorier</a:t>
            </a:r>
          </a:p>
          <a:p>
            <a:pPr>
              <a:spcBef>
                <a:spcPts val="400"/>
              </a:spcBef>
            </a:pPr>
            <a:r>
              <a:rPr lang="da-DK" sz="1100" dirty="0">
                <a:latin typeface="Arial" panose="020B0604020202020204" pitchFamily="34" charset="0"/>
                <a:cs typeface="Arial" panose="020B0604020202020204" pitchFamily="34" charset="0"/>
              </a:rPr>
              <a:t>· Opret med fotos, beskrivelse og link</a:t>
            </a:r>
          </a:p>
          <a:p>
            <a:pPr>
              <a:spcBef>
                <a:spcPts val="400"/>
              </a:spcBef>
            </a:pPr>
            <a:r>
              <a:rPr lang="da-DK" sz="1100" dirty="0">
                <a:latin typeface="Arial" panose="020B0604020202020204" pitchFamily="34" charset="0"/>
                <a:cs typeface="Arial" panose="020B0604020202020204" pitchFamily="34" charset="0"/>
              </a:rPr>
              <a:t>· Se statistik på dine annoncer og auktioner</a:t>
            </a:r>
          </a:p>
          <a:p>
            <a:pPr>
              <a:spcBef>
                <a:spcPts val="400"/>
              </a:spcBef>
            </a:pPr>
            <a:r>
              <a:rPr lang="da-DK" sz="1100" dirty="0">
                <a:latin typeface="Arial" panose="020B0604020202020204" pitchFamily="34" charset="0"/>
                <a:cs typeface="Arial" panose="020B0604020202020204" pitchFamily="34" charset="0"/>
              </a:rPr>
              <a:t>· Omfattende og effektive Google resultater</a:t>
            </a:r>
          </a:p>
          <a:p>
            <a:pPr>
              <a:spcBef>
                <a:spcPts val="400"/>
              </a:spcBef>
            </a:pPr>
            <a:r>
              <a:rPr lang="da-DK" sz="1100" dirty="0">
                <a:latin typeface="Arial" panose="020B0604020202020204" pitchFamily="34" charset="0"/>
                <a:cs typeface="Arial" panose="020B0604020202020204" pitchFamily="34" charset="0"/>
              </a:rPr>
              <a:t>· Gratis telefonsupport fra kl. 8-16 alle hverdage</a:t>
            </a:r>
          </a:p>
          <a:p>
            <a:pPr>
              <a:spcBef>
                <a:spcPts val="400"/>
              </a:spcBef>
            </a:pPr>
            <a:r>
              <a:rPr lang="da-DK" sz="1100" dirty="0">
                <a:latin typeface="Arial" panose="020B0604020202020204" pitchFamily="34" charset="0"/>
                <a:cs typeface="Arial" panose="020B0604020202020204" pitchFamily="34" charset="0"/>
              </a:rPr>
              <a:t>· Forøg kendskabet til din virksomhed</a:t>
            </a:r>
          </a:p>
        </p:txBody>
      </p:sp>
      <p:sp>
        <p:nvSpPr>
          <p:cNvPr id="15" name="Tekstfelt 14"/>
          <p:cNvSpPr txBox="1"/>
          <p:nvPr/>
        </p:nvSpPr>
        <p:spPr>
          <a:xfrm>
            <a:off x="4331407" y="2048206"/>
            <a:ext cx="3555064" cy="1231106"/>
          </a:xfrm>
          <a:prstGeom prst="rect">
            <a:avLst/>
          </a:prstGeom>
          <a:noFill/>
          <a:ln>
            <a:solidFill>
              <a:schemeClr val="accent1"/>
            </a:solidFill>
          </a:ln>
        </p:spPr>
        <p:txBody>
          <a:bodyPr wrap="square" rtlCol="0">
            <a:spAutoFit/>
          </a:bodyPr>
          <a:lstStyle/>
          <a:p>
            <a:pPr>
              <a:spcBef>
                <a:spcPts val="400"/>
              </a:spcBef>
            </a:pPr>
            <a:r>
              <a:rPr lang="da-DK" sz="1400" b="1" dirty="0">
                <a:solidFill>
                  <a:srgbClr val="55ACEE"/>
                </a:solidFill>
                <a:latin typeface="Arial" panose="020B0604020202020204" pitchFamily="34" charset="0"/>
                <a:cs typeface="Arial" panose="020B0604020202020204" pitchFamily="34" charset="0"/>
              </a:rPr>
              <a:t>1 mdr.  </a:t>
            </a:r>
            <a:r>
              <a:rPr lang="da-DK" sz="1400" b="1" dirty="0">
                <a:solidFill>
                  <a:srgbClr val="00B050"/>
                </a:solidFill>
                <a:latin typeface="Arial" panose="020B0604020202020204" pitchFamily="34" charset="0"/>
                <a:cs typeface="Arial" panose="020B0604020202020204" pitchFamily="34" charset="0"/>
              </a:rPr>
              <a:t>TOPBANNER</a:t>
            </a:r>
            <a:r>
              <a:rPr lang="da-DK" sz="1400" b="1" dirty="0">
                <a:solidFill>
                  <a:srgbClr val="55ACEE"/>
                </a:solidFill>
                <a:latin typeface="Arial" panose="020B0604020202020204" pitchFamily="34" charset="0"/>
                <a:cs typeface="Arial" panose="020B0604020202020204" pitchFamily="34" charset="0"/>
              </a:rPr>
              <a:t> på selvvalgt hovedkategori (værdi </a:t>
            </a:r>
            <a:r>
              <a:rPr lang="da-DK" sz="1400" b="1" dirty="0" smtClean="0">
                <a:solidFill>
                  <a:srgbClr val="55ACEE"/>
                </a:solidFill>
                <a:latin typeface="Arial" panose="020B0604020202020204" pitchFamily="34" charset="0"/>
                <a:cs typeface="Arial" panose="020B0604020202020204" pitchFamily="34" charset="0"/>
              </a:rPr>
              <a:t>5.000,-)</a:t>
            </a:r>
          </a:p>
          <a:p>
            <a:pPr>
              <a:spcBef>
                <a:spcPts val="400"/>
              </a:spcBef>
            </a:pPr>
            <a:r>
              <a:rPr lang="da-DK" sz="1100" dirty="0">
                <a:latin typeface="Arial" panose="020B0604020202020204" pitchFamily="34" charset="0"/>
                <a:cs typeface="Arial" panose="020B0604020202020204" pitchFamily="34" charset="0"/>
              </a:rPr>
              <a:t>· Forøg kendskabet til din virksomhed</a:t>
            </a:r>
          </a:p>
          <a:p>
            <a:pPr>
              <a:spcBef>
                <a:spcPts val="400"/>
              </a:spcBef>
            </a:pPr>
            <a:r>
              <a:rPr lang="da-DK" sz="1100" dirty="0">
                <a:latin typeface="Arial" panose="020B0604020202020204" pitchFamily="34" charset="0"/>
                <a:cs typeface="Arial" panose="020B0604020202020204" pitchFamily="34" charset="0"/>
              </a:rPr>
              <a:t>· Målrettet bannerannonce, stor synlighed</a:t>
            </a:r>
          </a:p>
          <a:p>
            <a:pPr>
              <a:spcBef>
                <a:spcPts val="400"/>
              </a:spcBef>
            </a:pPr>
            <a:r>
              <a:rPr lang="da-DK" sz="1100" dirty="0">
                <a:latin typeface="Arial" panose="020B0604020202020204" pitchFamily="34" charset="0"/>
                <a:cs typeface="Arial" panose="020B0604020202020204" pitchFamily="34" charset="0"/>
              </a:rPr>
              <a:t>· Effektiv genkendelseseffekt</a:t>
            </a:r>
          </a:p>
        </p:txBody>
      </p:sp>
      <p:sp>
        <p:nvSpPr>
          <p:cNvPr id="16" name="Tekstfelt 15"/>
          <p:cNvSpPr txBox="1"/>
          <p:nvPr/>
        </p:nvSpPr>
        <p:spPr>
          <a:xfrm>
            <a:off x="4331407" y="3533332"/>
            <a:ext cx="3555064" cy="1231106"/>
          </a:xfrm>
          <a:prstGeom prst="rect">
            <a:avLst/>
          </a:prstGeom>
          <a:noFill/>
          <a:ln>
            <a:solidFill>
              <a:schemeClr val="accent1"/>
            </a:solidFill>
          </a:ln>
        </p:spPr>
        <p:txBody>
          <a:bodyPr wrap="square" rtlCol="0">
            <a:spAutoFit/>
          </a:bodyPr>
          <a:lstStyle/>
          <a:p>
            <a:pPr>
              <a:spcBef>
                <a:spcPts val="400"/>
              </a:spcBef>
            </a:pPr>
            <a:r>
              <a:rPr lang="da-DK" sz="1400" b="1" dirty="0" smtClean="0">
                <a:solidFill>
                  <a:srgbClr val="55ACEE"/>
                </a:solidFill>
                <a:latin typeface="Arial" panose="020B0604020202020204" pitchFamily="34" charset="0"/>
                <a:cs typeface="Arial" panose="020B0604020202020204" pitchFamily="34" charset="0"/>
              </a:rPr>
              <a:t>12mdr. </a:t>
            </a:r>
            <a:r>
              <a:rPr lang="da-DK" sz="1400" b="1" dirty="0" err="1" smtClean="0">
                <a:solidFill>
                  <a:srgbClr val="00B050"/>
                </a:solidFill>
                <a:latin typeface="Arial" panose="020B0604020202020204" pitchFamily="34" charset="0"/>
                <a:cs typeface="Arial" panose="020B0604020202020204" pitchFamily="34" charset="0"/>
              </a:rPr>
              <a:t>iCRAWL</a:t>
            </a:r>
            <a:r>
              <a:rPr lang="da-DK" sz="1400" b="1" dirty="0" smtClean="0">
                <a:solidFill>
                  <a:srgbClr val="55ACEE"/>
                </a:solidFill>
                <a:latin typeface="Arial" panose="020B0604020202020204" pitchFamily="34" charset="0"/>
                <a:cs typeface="Arial" panose="020B0604020202020204" pitchFamily="34" charset="0"/>
              </a:rPr>
              <a:t> på Industribasen</a:t>
            </a:r>
            <a:br>
              <a:rPr lang="da-DK" sz="1400" b="1" dirty="0" smtClean="0">
                <a:solidFill>
                  <a:srgbClr val="55ACEE"/>
                </a:solidFill>
                <a:latin typeface="Arial" panose="020B0604020202020204" pitchFamily="34" charset="0"/>
                <a:cs typeface="Arial" panose="020B0604020202020204" pitchFamily="34" charset="0"/>
              </a:rPr>
            </a:br>
            <a:r>
              <a:rPr lang="da-DK" sz="1400" b="1" dirty="0" smtClean="0">
                <a:solidFill>
                  <a:srgbClr val="55ACEE"/>
                </a:solidFill>
                <a:latin typeface="Arial" panose="020B0604020202020204" pitchFamily="34" charset="0"/>
                <a:cs typeface="Arial" panose="020B0604020202020204" pitchFamily="34" charset="0"/>
              </a:rPr>
              <a:t>(værdi 4.740,-)</a:t>
            </a:r>
            <a:endParaRPr lang="da-DK" sz="1400" b="1" dirty="0">
              <a:solidFill>
                <a:srgbClr val="55ACEE"/>
              </a:solidFill>
              <a:latin typeface="Arial" panose="020B0604020202020204" pitchFamily="34" charset="0"/>
              <a:cs typeface="Arial" panose="020B0604020202020204" pitchFamily="34" charset="0"/>
            </a:endParaRPr>
          </a:p>
          <a:p>
            <a:pPr>
              <a:spcBef>
                <a:spcPts val="400"/>
              </a:spcBef>
            </a:pPr>
            <a:r>
              <a:rPr lang="da-DK" sz="1100" dirty="0">
                <a:latin typeface="Arial" panose="020B0604020202020204" pitchFamily="34" charset="0"/>
                <a:cs typeface="Arial" panose="020B0604020202020204" pitchFamily="34" charset="0"/>
              </a:rPr>
              <a:t>· Vi </a:t>
            </a:r>
            <a:r>
              <a:rPr lang="da-DK" sz="1100" dirty="0" smtClean="0">
                <a:latin typeface="Arial" panose="020B0604020202020204" pitchFamily="34" charset="0"/>
                <a:cs typeface="Arial" panose="020B0604020202020204" pitchFamily="34" charset="0"/>
              </a:rPr>
              <a:t>henter dine annoncer helt automatisk</a:t>
            </a:r>
            <a:endParaRPr lang="da-DK" sz="1100" dirty="0">
              <a:latin typeface="Arial" panose="020B0604020202020204" pitchFamily="34" charset="0"/>
              <a:cs typeface="Arial" panose="020B0604020202020204" pitchFamily="34" charset="0"/>
            </a:endParaRPr>
          </a:p>
          <a:p>
            <a:pPr>
              <a:spcBef>
                <a:spcPts val="400"/>
              </a:spcBef>
            </a:pPr>
            <a:r>
              <a:rPr lang="da-DK" sz="1100" dirty="0">
                <a:latin typeface="Arial" panose="020B0604020202020204" pitchFamily="34" charset="0"/>
                <a:cs typeface="Arial" panose="020B0604020202020204" pitchFamily="34" charset="0"/>
              </a:rPr>
              <a:t>· </a:t>
            </a:r>
            <a:r>
              <a:rPr lang="da-DK" sz="1100" dirty="0" smtClean="0">
                <a:latin typeface="Arial" panose="020B0604020202020204" pitchFamily="34" charset="0"/>
                <a:cs typeface="Arial" panose="020B0604020202020204" pitchFamily="34" charset="0"/>
              </a:rPr>
              <a:t>Fra egen hjemmeside eller 3. part</a:t>
            </a:r>
            <a:endParaRPr lang="da-DK" sz="1100" dirty="0">
              <a:latin typeface="Arial" panose="020B0604020202020204" pitchFamily="34" charset="0"/>
              <a:cs typeface="Arial" panose="020B0604020202020204" pitchFamily="34" charset="0"/>
            </a:endParaRPr>
          </a:p>
          <a:p>
            <a:pPr>
              <a:spcBef>
                <a:spcPts val="400"/>
              </a:spcBef>
            </a:pPr>
            <a:r>
              <a:rPr lang="da-DK" sz="1100" dirty="0">
                <a:latin typeface="Arial" panose="020B0604020202020204" pitchFamily="34" charset="0"/>
                <a:cs typeface="Arial" panose="020B0604020202020204" pitchFamily="34" charset="0"/>
              </a:rPr>
              <a:t>· </a:t>
            </a:r>
            <a:r>
              <a:rPr lang="da-DK" sz="1100" dirty="0" smtClean="0">
                <a:latin typeface="Arial" panose="020B0604020202020204" pitchFamily="34" charset="0"/>
                <a:cs typeface="Arial" panose="020B0604020202020204" pitchFamily="34" charset="0"/>
              </a:rPr>
              <a:t>Det sparer jer for dobbeltarbejde</a:t>
            </a:r>
            <a:endParaRPr lang="da-DK" sz="1100" dirty="0">
              <a:latin typeface="Arial" panose="020B0604020202020204" pitchFamily="34" charset="0"/>
              <a:cs typeface="Arial" panose="020B0604020202020204" pitchFamily="34" charset="0"/>
            </a:endParaRPr>
          </a:p>
        </p:txBody>
      </p:sp>
      <p:sp>
        <p:nvSpPr>
          <p:cNvPr id="17" name="Tekstfelt 16"/>
          <p:cNvSpPr txBox="1"/>
          <p:nvPr/>
        </p:nvSpPr>
        <p:spPr>
          <a:xfrm>
            <a:off x="8137488" y="2509871"/>
            <a:ext cx="3555064" cy="707886"/>
          </a:xfrm>
          <a:prstGeom prst="rect">
            <a:avLst/>
          </a:prstGeom>
          <a:noFill/>
          <a:ln>
            <a:solidFill>
              <a:schemeClr val="accent1"/>
            </a:solidFill>
          </a:ln>
        </p:spPr>
        <p:txBody>
          <a:bodyPr wrap="square" rtlCol="0">
            <a:spAutoFit/>
          </a:bodyPr>
          <a:lstStyle/>
          <a:p>
            <a:pPr algn="ctr"/>
            <a:r>
              <a:rPr lang="da-DK" sz="2000" b="1" dirty="0" smtClean="0">
                <a:solidFill>
                  <a:srgbClr val="55ACEE"/>
                </a:solidFill>
                <a:latin typeface="Arial" panose="020B0604020202020204" pitchFamily="34" charset="0"/>
                <a:cs typeface="Arial" panose="020B0604020202020204" pitchFamily="34" charset="0"/>
              </a:rPr>
              <a:t>Samlet </a:t>
            </a:r>
            <a:r>
              <a:rPr lang="da-DK" sz="2000" b="1" dirty="0">
                <a:solidFill>
                  <a:srgbClr val="55ACEE"/>
                </a:solidFill>
                <a:latin typeface="Arial" panose="020B0604020202020204" pitchFamily="34" charset="0"/>
                <a:cs typeface="Arial" panose="020B0604020202020204" pitchFamily="34" charset="0"/>
              </a:rPr>
              <a:t>værdi: </a:t>
            </a:r>
            <a:r>
              <a:rPr lang="da-DK" sz="2000" b="1" dirty="0" smtClean="0">
                <a:solidFill>
                  <a:srgbClr val="55ACEE"/>
                </a:solidFill>
                <a:latin typeface="Arial" panose="020B0604020202020204" pitchFamily="34" charset="0"/>
                <a:cs typeface="Arial" panose="020B0604020202020204" pitchFamily="34" charset="0"/>
              </a:rPr>
              <a:t>15.680,-</a:t>
            </a:r>
            <a:endParaRPr lang="da-DK" sz="2000" b="1" dirty="0">
              <a:solidFill>
                <a:srgbClr val="55ACEE"/>
              </a:solidFill>
              <a:latin typeface="Arial" panose="020B0604020202020204" pitchFamily="34" charset="0"/>
              <a:cs typeface="Arial" panose="020B0604020202020204" pitchFamily="34" charset="0"/>
            </a:endParaRPr>
          </a:p>
          <a:p>
            <a:pPr algn="ctr"/>
            <a:r>
              <a:rPr lang="da-DK" sz="2000" b="1" dirty="0" smtClean="0">
                <a:solidFill>
                  <a:srgbClr val="55ACEE"/>
                </a:solidFill>
                <a:latin typeface="Arial" panose="020B0604020202020204" pitchFamily="34" charset="0"/>
                <a:cs typeface="Arial" panose="020B0604020202020204" pitchFamily="34" charset="0"/>
              </a:rPr>
              <a:t>Spar 7.240,- (~46%)</a:t>
            </a:r>
            <a:endParaRPr lang="da-DK" sz="2000" b="1" dirty="0">
              <a:solidFill>
                <a:srgbClr val="55ACEE"/>
              </a:solidFill>
              <a:latin typeface="Arial" panose="020B0604020202020204" pitchFamily="34" charset="0"/>
              <a:cs typeface="Arial" panose="020B0604020202020204" pitchFamily="34" charset="0"/>
            </a:endParaRPr>
          </a:p>
        </p:txBody>
      </p:sp>
      <p:sp>
        <p:nvSpPr>
          <p:cNvPr id="18" name="Tekstfelt 17"/>
          <p:cNvSpPr txBox="1"/>
          <p:nvPr/>
        </p:nvSpPr>
        <p:spPr>
          <a:xfrm>
            <a:off x="8137488" y="3533332"/>
            <a:ext cx="3555064" cy="707886"/>
          </a:xfrm>
          <a:prstGeom prst="rect">
            <a:avLst/>
          </a:prstGeom>
          <a:noFill/>
          <a:ln w="25400">
            <a:solidFill>
              <a:srgbClr val="00B050"/>
            </a:solidFill>
          </a:ln>
        </p:spPr>
        <p:txBody>
          <a:bodyPr wrap="square" rtlCol="0">
            <a:spAutoFit/>
          </a:bodyPr>
          <a:lstStyle/>
          <a:p>
            <a:pPr algn="ctr"/>
            <a:r>
              <a:rPr lang="da-DK" sz="2000" b="1" dirty="0">
                <a:solidFill>
                  <a:srgbClr val="00B050"/>
                </a:solidFill>
                <a:latin typeface="Arial" panose="020B0604020202020204" pitchFamily="34" charset="0"/>
                <a:cs typeface="Arial" panose="020B0604020202020204" pitchFamily="34" charset="0"/>
              </a:rPr>
              <a:t>SPECIALPRIS</a:t>
            </a:r>
          </a:p>
          <a:p>
            <a:pPr algn="ctr"/>
            <a:r>
              <a:rPr lang="da-DK" sz="2000" b="1" dirty="0">
                <a:solidFill>
                  <a:srgbClr val="00B050"/>
                </a:solidFill>
                <a:latin typeface="Arial" panose="020B0604020202020204" pitchFamily="34" charset="0"/>
                <a:cs typeface="Arial" panose="020B0604020202020204" pitchFamily="34" charset="0"/>
              </a:rPr>
              <a:t>I ALT KUN: </a:t>
            </a:r>
            <a:r>
              <a:rPr lang="da-DK" sz="2000" b="1" dirty="0" smtClean="0">
                <a:solidFill>
                  <a:srgbClr val="FF6600"/>
                </a:solidFill>
                <a:latin typeface="Arial" panose="020B0604020202020204" pitchFamily="34" charset="0"/>
                <a:cs typeface="Arial" panose="020B0604020202020204" pitchFamily="34" charset="0"/>
              </a:rPr>
              <a:t>8.440,-</a:t>
            </a:r>
            <a:endParaRPr lang="da-DK" sz="1400" b="1" dirty="0">
              <a:solidFill>
                <a:srgbClr val="FF6600"/>
              </a:solidFill>
              <a:latin typeface="Arial" panose="020B0604020202020204" pitchFamily="34" charset="0"/>
              <a:cs typeface="Arial" panose="020B0604020202020204" pitchFamily="34" charset="0"/>
            </a:endParaRPr>
          </a:p>
        </p:txBody>
      </p:sp>
      <p:sp>
        <p:nvSpPr>
          <p:cNvPr id="5" name="Rektangel 4"/>
          <p:cNvSpPr/>
          <p:nvPr/>
        </p:nvSpPr>
        <p:spPr>
          <a:xfrm>
            <a:off x="525325" y="5280917"/>
            <a:ext cx="7612163" cy="702756"/>
          </a:xfrm>
          <a:prstGeom prst="rect">
            <a:avLst/>
          </a:prstGeom>
        </p:spPr>
        <p:txBody>
          <a:bodyPr wrap="square">
            <a:spAutoFit/>
          </a:bodyPr>
          <a:lstStyle/>
          <a:p>
            <a:pPr marL="285750" indent="-285750">
              <a:spcBef>
                <a:spcPts val="400"/>
              </a:spcBef>
              <a:buFont typeface="Arial" panose="020B0604020202020204" pitchFamily="34" charset="0"/>
              <a:buChar char="•"/>
            </a:pPr>
            <a:r>
              <a:rPr lang="da-DK" sz="1100" dirty="0" smtClean="0">
                <a:solidFill>
                  <a:schemeClr val="bg1">
                    <a:lumMod val="50000"/>
                  </a:schemeClr>
                </a:solidFill>
                <a:latin typeface="Arial" panose="020B0604020202020204" pitchFamily="34" charset="0"/>
                <a:cs typeface="Arial" panose="020B0604020202020204" pitchFamily="34" charset="0"/>
              </a:rPr>
              <a:t>Alle beløb er </a:t>
            </a:r>
            <a:r>
              <a:rPr lang="da-DK" sz="1100" dirty="0" err="1" smtClean="0">
                <a:solidFill>
                  <a:schemeClr val="bg1">
                    <a:lumMod val="50000"/>
                  </a:schemeClr>
                </a:solidFill>
                <a:latin typeface="Arial" panose="020B0604020202020204" pitchFamily="34" charset="0"/>
                <a:cs typeface="Arial" panose="020B0604020202020204" pitchFamily="34" charset="0"/>
              </a:rPr>
              <a:t>excl</a:t>
            </a:r>
            <a:r>
              <a:rPr lang="da-DK" sz="1100" dirty="0" smtClean="0">
                <a:solidFill>
                  <a:schemeClr val="bg1">
                    <a:lumMod val="50000"/>
                  </a:schemeClr>
                </a:solidFill>
                <a:latin typeface="Arial" panose="020B0604020202020204" pitchFamily="34" charset="0"/>
                <a:cs typeface="Arial" panose="020B0604020202020204" pitchFamily="34" charset="0"/>
              </a:rPr>
              <a:t>. moms</a:t>
            </a:r>
          </a:p>
          <a:p>
            <a:pPr marL="285750" indent="-285750">
              <a:spcBef>
                <a:spcPts val="400"/>
              </a:spcBef>
              <a:buFont typeface="Arial" panose="020B0604020202020204" pitchFamily="34" charset="0"/>
              <a:buChar char="•"/>
            </a:pPr>
            <a:r>
              <a:rPr lang="da-DK" sz="1100" dirty="0" smtClean="0">
                <a:solidFill>
                  <a:schemeClr val="bg1">
                    <a:lumMod val="50000"/>
                  </a:schemeClr>
                </a:solidFill>
                <a:latin typeface="Arial" panose="020B0604020202020204" pitchFamily="34" charset="0"/>
                <a:cs typeface="Arial" panose="020B0604020202020204" pitchFamily="34" charset="0"/>
              </a:rPr>
              <a:t>Medlemskab og banner aktiveres senest 30 dage efter aftaleindgåelse</a:t>
            </a:r>
          </a:p>
          <a:p>
            <a:pPr marL="285750" indent="-285750">
              <a:spcBef>
                <a:spcPts val="400"/>
              </a:spcBef>
              <a:buFont typeface="Arial" panose="020B0604020202020204" pitchFamily="34" charset="0"/>
              <a:buChar char="•"/>
            </a:pPr>
            <a:r>
              <a:rPr lang="da-DK" sz="1100" dirty="0" err="1" smtClean="0">
                <a:solidFill>
                  <a:schemeClr val="bg1">
                    <a:lumMod val="50000"/>
                  </a:schemeClr>
                </a:solidFill>
                <a:latin typeface="Arial" panose="020B0604020202020204" pitchFamily="34" charset="0"/>
                <a:cs typeface="Arial" panose="020B0604020202020204" pitchFamily="34" charset="0"/>
              </a:rPr>
              <a:t>iCRAWL</a:t>
            </a:r>
            <a:r>
              <a:rPr lang="da-DK" sz="1100" dirty="0" smtClean="0">
                <a:solidFill>
                  <a:schemeClr val="bg1">
                    <a:lumMod val="50000"/>
                  </a:schemeClr>
                </a:solidFill>
                <a:latin typeface="Arial" panose="020B0604020202020204" pitchFamily="34" charset="0"/>
                <a:cs typeface="Arial" panose="020B0604020202020204" pitchFamily="34" charset="0"/>
              </a:rPr>
              <a:t> er </a:t>
            </a:r>
            <a:r>
              <a:rPr lang="da-DK" sz="1100" dirty="0" err="1" smtClean="0">
                <a:solidFill>
                  <a:schemeClr val="bg1">
                    <a:lumMod val="50000"/>
                  </a:schemeClr>
                </a:solidFill>
                <a:latin typeface="Arial" panose="020B0604020202020204" pitchFamily="34" charset="0"/>
                <a:cs typeface="Arial" panose="020B0604020202020204" pitchFamily="34" charset="0"/>
              </a:rPr>
              <a:t>excl</a:t>
            </a:r>
            <a:r>
              <a:rPr lang="da-DK" sz="1100" dirty="0" smtClean="0">
                <a:solidFill>
                  <a:schemeClr val="bg1">
                    <a:lumMod val="50000"/>
                  </a:schemeClr>
                </a:solidFill>
                <a:latin typeface="Arial" panose="020B0604020202020204" pitchFamily="34" charset="0"/>
                <a:cs typeface="Arial" panose="020B0604020202020204" pitchFamily="34" charset="0"/>
              </a:rPr>
              <a:t>. evt. omkostning til 3. part.</a:t>
            </a:r>
          </a:p>
        </p:txBody>
      </p:sp>
      <p:graphicFrame>
        <p:nvGraphicFramePr>
          <p:cNvPr id="6" name="Objekt 5"/>
          <p:cNvGraphicFramePr>
            <a:graphicFrameLocks noChangeAspect="1"/>
          </p:cNvGraphicFramePr>
          <p:nvPr>
            <p:extLst>
              <p:ext uri="{D42A27DB-BD31-4B8C-83A1-F6EECF244321}">
                <p14:modId xmlns:p14="http://schemas.microsoft.com/office/powerpoint/2010/main" val="370208295"/>
              </p:ext>
            </p:extLst>
          </p:nvPr>
        </p:nvGraphicFramePr>
        <p:xfrm>
          <a:off x="9900180" y="4650914"/>
          <a:ext cx="1792372" cy="1792372"/>
        </p:xfrm>
        <a:graphic>
          <a:graphicData uri="http://schemas.openxmlformats.org/presentationml/2006/ole">
            <mc:AlternateContent xmlns:mc="http://schemas.openxmlformats.org/markup-compatibility/2006">
              <mc:Choice xmlns:v="urn:schemas-microsoft-com:vml" Requires="v">
                <p:oleObj spid="_x0000_s18479" name="Image" r:id="rId9" imgW="6348960" imgH="6348960" progId="Photoshop.Image.14">
                  <p:embed/>
                </p:oleObj>
              </mc:Choice>
              <mc:Fallback>
                <p:oleObj name="Image" r:id="rId9" imgW="6348960" imgH="6348960" progId="Photoshop.Image.14">
                  <p:embed/>
                  <p:pic>
                    <p:nvPicPr>
                      <p:cNvPr id="0" name=""/>
                      <p:cNvPicPr/>
                      <p:nvPr/>
                    </p:nvPicPr>
                    <p:blipFill>
                      <a:blip r:embed="rId10"/>
                      <a:stretch>
                        <a:fillRect/>
                      </a:stretch>
                    </p:blipFill>
                    <p:spPr>
                      <a:xfrm>
                        <a:off x="9900180" y="4650914"/>
                        <a:ext cx="1792372" cy="1792372"/>
                      </a:xfrm>
                      <a:prstGeom prst="rect">
                        <a:avLst/>
                      </a:prstGeom>
                    </p:spPr>
                  </p:pic>
                </p:oleObj>
              </mc:Fallback>
            </mc:AlternateContent>
          </a:graphicData>
        </a:graphic>
      </p:graphicFrame>
      <p:graphicFrame>
        <p:nvGraphicFramePr>
          <p:cNvPr id="2" name="Objekt 1"/>
          <p:cNvGraphicFramePr>
            <a:graphicFrameLocks noChangeAspect="1"/>
          </p:cNvGraphicFramePr>
          <p:nvPr>
            <p:extLst>
              <p:ext uri="{D42A27DB-BD31-4B8C-83A1-F6EECF244321}">
                <p14:modId xmlns:p14="http://schemas.microsoft.com/office/powerpoint/2010/main" val="4141532477"/>
              </p:ext>
            </p:extLst>
          </p:nvPr>
        </p:nvGraphicFramePr>
        <p:xfrm>
          <a:off x="6706498" y="4845139"/>
          <a:ext cx="1289461" cy="1361689"/>
        </p:xfrm>
        <a:graphic>
          <a:graphicData uri="http://schemas.openxmlformats.org/presentationml/2006/ole">
            <mc:AlternateContent xmlns:mc="http://schemas.openxmlformats.org/markup-compatibility/2006">
              <mc:Choice xmlns:v="urn:schemas-microsoft-com:vml" Requires="v">
                <p:oleObj spid="_x0000_s18480" name="Image" r:id="rId11" imgW="6348960" imgH="6704640" progId="Photoshop.Image.14">
                  <p:embed/>
                </p:oleObj>
              </mc:Choice>
              <mc:Fallback>
                <p:oleObj name="Image" r:id="rId11" imgW="6348960" imgH="6704640" progId="Photoshop.Image.14">
                  <p:embed/>
                  <p:pic>
                    <p:nvPicPr>
                      <p:cNvPr id="0" name=""/>
                      <p:cNvPicPr/>
                      <p:nvPr/>
                    </p:nvPicPr>
                    <p:blipFill>
                      <a:blip r:embed="rId12"/>
                      <a:stretch>
                        <a:fillRect/>
                      </a:stretch>
                    </p:blipFill>
                    <p:spPr>
                      <a:xfrm>
                        <a:off x="6706498" y="4845139"/>
                        <a:ext cx="1289461" cy="1361689"/>
                      </a:xfrm>
                      <a:prstGeom prst="rect">
                        <a:avLst/>
                      </a:prstGeom>
                    </p:spPr>
                  </p:pic>
                </p:oleObj>
              </mc:Fallback>
            </mc:AlternateContent>
          </a:graphicData>
        </a:graphic>
      </p:graphicFrame>
      <p:pic>
        <p:nvPicPr>
          <p:cNvPr id="23" name="Billed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058" y="55684"/>
            <a:ext cx="2791246" cy="524754"/>
          </a:xfrm>
          <a:prstGeom prst="rect">
            <a:avLst/>
          </a:prstGeom>
        </p:spPr>
      </p:pic>
      <p:sp>
        <p:nvSpPr>
          <p:cNvPr id="25" name="Tekstfelt 24">
            <a:hlinkClick r:id="" action="ppaction://noaction"/>
          </p:cNvPr>
          <p:cNvSpPr txBox="1"/>
          <p:nvPr/>
        </p:nvSpPr>
        <p:spPr>
          <a:xfrm>
            <a:off x="7170863" y="4433012"/>
            <a:ext cx="691856" cy="323165"/>
          </a:xfrm>
          <a:prstGeom prst="rect">
            <a:avLst/>
          </a:prstGeom>
          <a:noFill/>
          <a:ln>
            <a:solidFill>
              <a:schemeClr val="accent1"/>
            </a:solidFill>
          </a:ln>
        </p:spPr>
        <p:txBody>
          <a:bodyPr wrap="square" rtlCol="0">
            <a:spAutoFit/>
          </a:bodyPr>
          <a:lstStyle/>
          <a:p>
            <a:pPr algn="ctr"/>
            <a:r>
              <a:rPr lang="da-DK" sz="500" dirty="0" smtClean="0">
                <a:solidFill>
                  <a:schemeClr val="accent5">
                    <a:lumMod val="75000"/>
                  </a:schemeClr>
                </a:solidFill>
                <a:latin typeface="Arial" panose="020B0604020202020204" pitchFamily="34" charset="0"/>
                <a:cs typeface="Arial" panose="020B0604020202020204" pitchFamily="34" charset="0"/>
              </a:rPr>
              <a:t>Kun på Maskinbladet?</a:t>
            </a:r>
          </a:p>
          <a:p>
            <a:pPr algn="ctr"/>
            <a:r>
              <a:rPr lang="da-DK" sz="500" dirty="0" smtClean="0">
                <a:solidFill>
                  <a:schemeClr val="accent5">
                    <a:lumMod val="75000"/>
                  </a:schemeClr>
                </a:solidFill>
                <a:latin typeface="Arial" panose="020B0604020202020204" pitchFamily="34" charset="0"/>
                <a:cs typeface="Arial" panose="020B0604020202020204" pitchFamily="34" charset="0"/>
              </a:rPr>
              <a:t>[klik her]</a:t>
            </a:r>
            <a:endParaRPr lang="da-DK" sz="500" dirty="0">
              <a:solidFill>
                <a:schemeClr val="accent5">
                  <a:lumMod val="75000"/>
                </a:schemeClr>
              </a:solidFill>
              <a:latin typeface="Arial" panose="020B0604020202020204" pitchFamily="34" charset="0"/>
              <a:cs typeface="Arial" panose="020B0604020202020204" pitchFamily="34" charset="0"/>
            </a:endParaRPr>
          </a:p>
        </p:txBody>
      </p:sp>
      <p:sp>
        <p:nvSpPr>
          <p:cNvPr id="33" name="Undertitel 2"/>
          <p:cNvSpPr txBox="1">
            <a:spLocks/>
          </p:cNvSpPr>
          <p:nvPr/>
        </p:nvSpPr>
        <p:spPr>
          <a:xfrm>
            <a:off x="1259502" y="966650"/>
            <a:ext cx="7415929" cy="58154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da-DK" sz="1600" b="1" dirty="0" smtClean="0">
                <a:solidFill>
                  <a:schemeClr val="bg1">
                    <a:lumMod val="75000"/>
                  </a:schemeClr>
                </a:solidFill>
                <a:latin typeface="Arial" panose="020B0604020202020204" pitchFamily="34" charset="0"/>
                <a:cs typeface="Arial" panose="020B0604020202020204" pitchFamily="34" charset="0"/>
              </a:rPr>
              <a:t>SØLV</a:t>
            </a:r>
            <a:r>
              <a:rPr lang="da-DK" sz="1600" b="1" dirty="0" smtClean="0">
                <a:solidFill>
                  <a:schemeClr val="bg1"/>
                </a:solidFill>
                <a:latin typeface="Arial" panose="020B0604020202020204" pitchFamily="34" charset="0"/>
                <a:cs typeface="Arial" panose="020B0604020202020204" pitchFamily="34" charset="0"/>
              </a:rPr>
              <a:t>-OPSTARTSTILBUD</a:t>
            </a:r>
            <a:endParaRPr lang="da-DK" sz="1600" b="1" dirty="0" smtClean="0">
              <a:solidFill>
                <a:schemeClr val="tx2">
                  <a:lumMod val="20000"/>
                  <a:lumOff val="80000"/>
                </a:schemeClr>
              </a:solidFill>
              <a:latin typeface="Arial" panose="020B0604020202020204" pitchFamily="34" charset="0"/>
              <a:cs typeface="Arial" panose="020B0604020202020204" pitchFamily="34" charset="0"/>
            </a:endParaRPr>
          </a:p>
        </p:txBody>
      </p:sp>
      <p:graphicFrame>
        <p:nvGraphicFramePr>
          <p:cNvPr id="34" name="Objekt 33"/>
          <p:cNvGraphicFramePr>
            <a:graphicFrameLocks noChangeAspect="1"/>
          </p:cNvGraphicFramePr>
          <p:nvPr>
            <p:extLst/>
          </p:nvPr>
        </p:nvGraphicFramePr>
        <p:xfrm>
          <a:off x="259219" y="686884"/>
          <a:ext cx="917733" cy="917733"/>
        </p:xfrm>
        <a:graphic>
          <a:graphicData uri="http://schemas.openxmlformats.org/presentationml/2006/ole">
            <mc:AlternateContent xmlns:mc="http://schemas.openxmlformats.org/markup-compatibility/2006">
              <mc:Choice xmlns:v="urn:schemas-microsoft-com:vml" Requires="v">
                <p:oleObj spid="_x0000_s18481" name="Image" r:id="rId14" imgW="2539440" imgH="2539440" progId="Photoshop.Image.14">
                  <p:embed/>
                </p:oleObj>
              </mc:Choice>
              <mc:Fallback>
                <p:oleObj name="Image" r:id="rId14" imgW="2539440" imgH="2539440" progId="Photoshop.Image.14">
                  <p:embed/>
                  <p:pic>
                    <p:nvPicPr>
                      <p:cNvPr id="0" name=""/>
                      <p:cNvPicPr/>
                      <p:nvPr/>
                    </p:nvPicPr>
                    <p:blipFill>
                      <a:blip r:embed="rId15"/>
                      <a:stretch>
                        <a:fillRect/>
                      </a:stretch>
                    </p:blipFill>
                    <p:spPr>
                      <a:xfrm>
                        <a:off x="259219" y="686884"/>
                        <a:ext cx="917733" cy="917733"/>
                      </a:xfrm>
                      <a:prstGeom prst="rect">
                        <a:avLst/>
                      </a:prstGeom>
                    </p:spPr>
                  </p:pic>
                </p:oleObj>
              </mc:Fallback>
            </mc:AlternateContent>
          </a:graphicData>
        </a:graphic>
      </p:graphicFrame>
      <p:pic>
        <p:nvPicPr>
          <p:cNvPr id="21" name="Billede 2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154" y="51003"/>
            <a:ext cx="2790979" cy="558196"/>
          </a:xfrm>
          <a:prstGeom prst="rect">
            <a:avLst/>
          </a:prstGeom>
        </p:spPr>
      </p:pic>
      <p:sp>
        <p:nvSpPr>
          <p:cNvPr id="22" name="Tekstfelt 21">
            <a:hlinkClick r:id="rId17" action="ppaction://hlinksldjump"/>
          </p:cNvPr>
          <p:cNvSpPr txBox="1"/>
          <p:nvPr/>
        </p:nvSpPr>
        <p:spPr>
          <a:xfrm>
            <a:off x="11368841" y="639367"/>
            <a:ext cx="54534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Tilbud</a:t>
            </a:r>
            <a:endParaRPr lang="da-DK" sz="1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1553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150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Billed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770"/>
            <a:ext cx="12192002" cy="1318225"/>
          </a:xfrm>
          <a:prstGeom prst="rect">
            <a:avLst/>
          </a:prstGeom>
        </p:spPr>
      </p:pic>
      <p:sp>
        <p:nvSpPr>
          <p:cNvPr id="25" name="Tekstfelt 24">
            <a:hlinkClick r:id="rId4" action="ppaction://hlinksldjump"/>
          </p:cNvPr>
          <p:cNvSpPr txBox="1"/>
          <p:nvPr/>
        </p:nvSpPr>
        <p:spPr>
          <a:xfrm>
            <a:off x="10294970" y="639367"/>
            <a:ext cx="60946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Auktion</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7" name="Tekstfelt 26">
            <a:hlinkClick r:id="rId5" action="ppaction://hlinksldjump"/>
          </p:cNvPr>
          <p:cNvSpPr txBox="1"/>
          <p:nvPr/>
        </p:nvSpPr>
        <p:spPr>
          <a:xfrm>
            <a:off x="9248866" y="639367"/>
            <a:ext cx="660758"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Moduler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8" name="Tekstfelt 27">
            <a:hlinkClick r:id="rId6" action="ppaction://hlinksldjump"/>
          </p:cNvPr>
          <p:cNvSpPr txBox="1"/>
          <p:nvPr/>
        </p:nvSpPr>
        <p:spPr>
          <a:xfrm>
            <a:off x="8252191" y="640268"/>
            <a:ext cx="59343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Banner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9" name="Tekstfelt 28">
            <a:hlinkClick r:id="rId7" action="ppaction://hlinksldjump"/>
          </p:cNvPr>
          <p:cNvSpPr txBox="1"/>
          <p:nvPr/>
        </p:nvSpPr>
        <p:spPr>
          <a:xfrm>
            <a:off x="6107812" y="635588"/>
            <a:ext cx="729687"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Afrunding</a:t>
            </a:r>
            <a:endParaRPr lang="da-DK" sz="1000" dirty="0">
              <a:solidFill>
                <a:schemeClr val="bg1">
                  <a:lumMod val="50000"/>
                </a:schemeClr>
              </a:solidFill>
              <a:latin typeface="Arial" panose="020B0604020202020204" pitchFamily="34" charset="0"/>
              <a:cs typeface="Arial" panose="020B0604020202020204" pitchFamily="34" charset="0"/>
            </a:endParaRPr>
          </a:p>
        </p:txBody>
      </p:sp>
      <p:pic>
        <p:nvPicPr>
          <p:cNvPr id="8" name="Billede 7"/>
          <p:cNvPicPr>
            <a:picLocks noChangeAspect="1"/>
          </p:cNvPicPr>
          <p:nvPr/>
        </p:nvPicPr>
        <p:blipFill>
          <a:blip r:embed="rId8"/>
          <a:stretch>
            <a:fillRect/>
          </a:stretch>
        </p:blipFill>
        <p:spPr>
          <a:xfrm rot="171524">
            <a:off x="8752340" y="4861001"/>
            <a:ext cx="2437667" cy="1706367"/>
          </a:xfrm>
          <a:prstGeom prst="rect">
            <a:avLst/>
          </a:prstGeom>
          <a:ln w="6350">
            <a:solidFill>
              <a:schemeClr val="bg1">
                <a:lumMod val="65000"/>
              </a:schemeClr>
            </a:solidFill>
          </a:ln>
        </p:spPr>
      </p:pic>
      <p:sp>
        <p:nvSpPr>
          <p:cNvPr id="3" name="Undertitel 2"/>
          <p:cNvSpPr>
            <a:spLocks noGrp="1"/>
          </p:cNvSpPr>
          <p:nvPr>
            <p:ph type="subTitle" idx="1"/>
          </p:nvPr>
        </p:nvSpPr>
        <p:spPr>
          <a:xfrm>
            <a:off x="1322121" y="966506"/>
            <a:ext cx="7415929" cy="581544"/>
          </a:xfrm>
        </p:spPr>
        <p:txBody>
          <a:bodyPr>
            <a:normAutofit/>
          </a:bodyPr>
          <a:lstStyle/>
          <a:p>
            <a:pPr algn="l"/>
            <a:r>
              <a:rPr lang="da-DK" sz="1600" b="1" dirty="0" smtClean="0">
                <a:solidFill>
                  <a:srgbClr val="FFC000"/>
                </a:solidFill>
                <a:latin typeface="Arial" panose="020B0604020202020204" pitchFamily="34" charset="0"/>
                <a:cs typeface="Arial" panose="020B0604020202020204" pitchFamily="34" charset="0"/>
              </a:rPr>
              <a:t>GULD</a:t>
            </a:r>
            <a:r>
              <a:rPr lang="da-DK" sz="1600" b="1" dirty="0" smtClean="0">
                <a:solidFill>
                  <a:schemeClr val="bg1"/>
                </a:solidFill>
                <a:latin typeface="Arial" panose="020B0604020202020204" pitchFamily="34" charset="0"/>
                <a:cs typeface="Arial" panose="020B0604020202020204" pitchFamily="34" charset="0"/>
              </a:rPr>
              <a:t>-OPSTARTSTILBUD</a:t>
            </a:r>
            <a:endParaRPr lang="da-DK" sz="1600" b="1" dirty="0" smtClean="0">
              <a:solidFill>
                <a:schemeClr val="tx2">
                  <a:lumMod val="20000"/>
                  <a:lumOff val="80000"/>
                </a:schemeClr>
              </a:solidFill>
              <a:latin typeface="Arial" panose="020B0604020202020204" pitchFamily="34" charset="0"/>
              <a:cs typeface="Arial" panose="020B0604020202020204" pitchFamily="34" charset="0"/>
            </a:endParaRPr>
          </a:p>
        </p:txBody>
      </p:sp>
      <p:pic>
        <p:nvPicPr>
          <p:cNvPr id="13" name="Billed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6510043"/>
            <a:ext cx="12217881" cy="477261"/>
          </a:xfrm>
          <a:prstGeom prst="rect">
            <a:avLst/>
          </a:prstGeom>
        </p:spPr>
      </p:pic>
      <p:sp>
        <p:nvSpPr>
          <p:cNvPr id="4" name="Tekstfelt 3"/>
          <p:cNvSpPr txBox="1"/>
          <p:nvPr/>
        </p:nvSpPr>
        <p:spPr>
          <a:xfrm>
            <a:off x="525326" y="1959717"/>
            <a:ext cx="3555064" cy="2728952"/>
          </a:xfrm>
          <a:prstGeom prst="rect">
            <a:avLst/>
          </a:prstGeom>
          <a:noFill/>
          <a:ln>
            <a:solidFill>
              <a:schemeClr val="accent1"/>
            </a:solidFill>
          </a:ln>
        </p:spPr>
        <p:txBody>
          <a:bodyPr wrap="square" rtlCol="0">
            <a:spAutoFit/>
          </a:bodyPr>
          <a:lstStyle/>
          <a:p>
            <a:pPr>
              <a:spcBef>
                <a:spcPts val="400"/>
              </a:spcBef>
            </a:pPr>
            <a:r>
              <a:rPr lang="da-DK" sz="1400" b="1" dirty="0">
                <a:solidFill>
                  <a:srgbClr val="55ACEE"/>
                </a:solidFill>
                <a:latin typeface="Arial" panose="020B0604020202020204" pitchFamily="34" charset="0"/>
                <a:cs typeface="Arial" panose="020B0604020202020204" pitchFamily="34" charset="0"/>
              </a:rPr>
              <a:t>12 mdr. </a:t>
            </a:r>
            <a:r>
              <a:rPr lang="da-DK" sz="1400" b="1" dirty="0" err="1">
                <a:solidFill>
                  <a:srgbClr val="55ACEE"/>
                </a:solidFill>
                <a:latin typeface="Arial" panose="020B0604020202020204" pitchFamily="34" charset="0"/>
                <a:cs typeface="Arial" panose="020B0604020202020204" pitchFamily="34" charset="0"/>
              </a:rPr>
              <a:t>iBASIS</a:t>
            </a:r>
            <a:r>
              <a:rPr lang="da-DK" sz="1400" b="1" dirty="0">
                <a:solidFill>
                  <a:srgbClr val="55ACEE"/>
                </a:solidFill>
                <a:latin typeface="Arial" panose="020B0604020202020204" pitchFamily="34" charset="0"/>
                <a:cs typeface="Arial" panose="020B0604020202020204" pitchFamily="34" charset="0"/>
              </a:rPr>
              <a:t> </a:t>
            </a:r>
            <a:r>
              <a:rPr lang="da-DK" sz="1400" b="1" dirty="0">
                <a:solidFill>
                  <a:srgbClr val="00B050"/>
                </a:solidFill>
                <a:latin typeface="Arial" panose="020B0604020202020204" pitchFamily="34" charset="0"/>
                <a:cs typeface="Arial" panose="020B0604020202020204" pitchFamily="34" charset="0"/>
              </a:rPr>
              <a:t>MEDLEMSKAB</a:t>
            </a:r>
            <a:r>
              <a:rPr lang="da-DK" sz="1400" b="1" dirty="0">
                <a:solidFill>
                  <a:srgbClr val="55ACEE"/>
                </a:solidFill>
                <a:latin typeface="Arial" panose="020B0604020202020204" pitchFamily="34" charset="0"/>
                <a:cs typeface="Arial" panose="020B0604020202020204" pitchFamily="34" charset="0"/>
              </a:rPr>
              <a:t> på Industribasen (værdi 5.940</a:t>
            </a:r>
            <a:r>
              <a:rPr lang="da-DK" sz="1400" b="1" dirty="0" smtClean="0">
                <a:solidFill>
                  <a:srgbClr val="55ACEE"/>
                </a:solidFill>
                <a:latin typeface="Arial" panose="020B0604020202020204" pitchFamily="34" charset="0"/>
                <a:cs typeface="Arial" panose="020B0604020202020204" pitchFamily="34" charset="0"/>
              </a:rPr>
              <a:t>,-)</a:t>
            </a:r>
          </a:p>
          <a:p>
            <a:pPr>
              <a:spcBef>
                <a:spcPts val="400"/>
              </a:spcBef>
            </a:pPr>
            <a:r>
              <a:rPr lang="da-DK" sz="1100" dirty="0">
                <a:latin typeface="Arial" panose="020B0604020202020204" pitchFamily="34" charset="0"/>
                <a:cs typeface="Arial" panose="020B0604020202020204" pitchFamily="34" charset="0"/>
              </a:rPr>
              <a:t>· Ubegrænset oprettelse af annoncer</a:t>
            </a:r>
          </a:p>
          <a:p>
            <a:pPr>
              <a:spcBef>
                <a:spcPts val="400"/>
              </a:spcBef>
            </a:pPr>
            <a:r>
              <a:rPr lang="da-DK" sz="1100" dirty="0">
                <a:latin typeface="Arial" panose="020B0604020202020204" pitchFamily="34" charset="0"/>
                <a:cs typeface="Arial" panose="020B0604020202020204" pitchFamily="34" charset="0"/>
              </a:rPr>
              <a:t>· Ubegrænset oprettelse af auktioner</a:t>
            </a:r>
          </a:p>
          <a:p>
            <a:pPr>
              <a:spcBef>
                <a:spcPts val="400"/>
              </a:spcBef>
            </a:pPr>
            <a:r>
              <a:rPr lang="da-DK" sz="1100" dirty="0">
                <a:latin typeface="Arial" panose="020B0604020202020204" pitchFamily="34" charset="0"/>
                <a:cs typeface="Arial" panose="020B0604020202020204" pitchFamily="34" charset="0"/>
              </a:rPr>
              <a:t>· Opret auktioner uden salgssalær</a:t>
            </a:r>
          </a:p>
          <a:p>
            <a:pPr>
              <a:spcBef>
                <a:spcPts val="400"/>
              </a:spcBef>
            </a:pPr>
            <a:r>
              <a:rPr lang="da-DK" sz="1100" dirty="0">
                <a:latin typeface="Arial" panose="020B0604020202020204" pitchFamily="34" charset="0"/>
                <a:cs typeface="Arial" panose="020B0604020202020204" pitchFamily="34" charset="0"/>
              </a:rPr>
              <a:t>· Opret annoncer i alle </a:t>
            </a:r>
            <a:r>
              <a:rPr lang="da-DK" sz="1100" dirty="0" smtClean="0">
                <a:latin typeface="Arial" panose="020B0604020202020204" pitchFamily="34" charset="0"/>
                <a:cs typeface="Arial" panose="020B0604020202020204" pitchFamily="34" charset="0"/>
              </a:rPr>
              <a:t>9 </a:t>
            </a:r>
            <a:r>
              <a:rPr lang="da-DK" sz="1100" dirty="0">
                <a:latin typeface="Arial" panose="020B0604020202020204" pitchFamily="34" charset="0"/>
                <a:cs typeface="Arial" panose="020B0604020202020204" pitchFamily="34" charset="0"/>
              </a:rPr>
              <a:t>hovedkategorier</a:t>
            </a:r>
          </a:p>
          <a:p>
            <a:pPr>
              <a:spcBef>
                <a:spcPts val="400"/>
              </a:spcBef>
            </a:pPr>
            <a:r>
              <a:rPr lang="da-DK" sz="1100" dirty="0">
                <a:latin typeface="Arial" panose="020B0604020202020204" pitchFamily="34" charset="0"/>
                <a:cs typeface="Arial" panose="020B0604020202020204" pitchFamily="34" charset="0"/>
              </a:rPr>
              <a:t>· Opret annoncer i alle </a:t>
            </a:r>
            <a:r>
              <a:rPr lang="da-DK" sz="1100" dirty="0" smtClean="0">
                <a:latin typeface="Arial" panose="020B0604020202020204" pitchFamily="34" charset="0"/>
                <a:cs typeface="Arial" panose="020B0604020202020204" pitchFamily="34" charset="0"/>
              </a:rPr>
              <a:t>175 </a:t>
            </a:r>
            <a:r>
              <a:rPr lang="da-DK" sz="1100" dirty="0">
                <a:latin typeface="Arial" panose="020B0604020202020204" pitchFamily="34" charset="0"/>
                <a:cs typeface="Arial" panose="020B0604020202020204" pitchFamily="34" charset="0"/>
              </a:rPr>
              <a:t>underkategorier</a:t>
            </a:r>
          </a:p>
          <a:p>
            <a:pPr>
              <a:spcBef>
                <a:spcPts val="400"/>
              </a:spcBef>
            </a:pPr>
            <a:r>
              <a:rPr lang="da-DK" sz="1100" dirty="0">
                <a:latin typeface="Arial" panose="020B0604020202020204" pitchFamily="34" charset="0"/>
                <a:cs typeface="Arial" panose="020B0604020202020204" pitchFamily="34" charset="0"/>
              </a:rPr>
              <a:t>· Opret med fotos, beskrivelse og link</a:t>
            </a:r>
          </a:p>
          <a:p>
            <a:pPr>
              <a:spcBef>
                <a:spcPts val="400"/>
              </a:spcBef>
            </a:pPr>
            <a:r>
              <a:rPr lang="da-DK" sz="1100" dirty="0">
                <a:latin typeface="Arial" panose="020B0604020202020204" pitchFamily="34" charset="0"/>
                <a:cs typeface="Arial" panose="020B0604020202020204" pitchFamily="34" charset="0"/>
              </a:rPr>
              <a:t>· Se statistik på dine annoncer og auktioner</a:t>
            </a:r>
          </a:p>
          <a:p>
            <a:pPr>
              <a:spcBef>
                <a:spcPts val="400"/>
              </a:spcBef>
            </a:pPr>
            <a:r>
              <a:rPr lang="da-DK" sz="1100" dirty="0">
                <a:latin typeface="Arial" panose="020B0604020202020204" pitchFamily="34" charset="0"/>
                <a:cs typeface="Arial" panose="020B0604020202020204" pitchFamily="34" charset="0"/>
              </a:rPr>
              <a:t>· Omfattende og effektive Google resultater</a:t>
            </a:r>
          </a:p>
          <a:p>
            <a:pPr>
              <a:spcBef>
                <a:spcPts val="400"/>
              </a:spcBef>
            </a:pPr>
            <a:r>
              <a:rPr lang="da-DK" sz="1100" dirty="0">
                <a:latin typeface="Arial" panose="020B0604020202020204" pitchFamily="34" charset="0"/>
                <a:cs typeface="Arial" panose="020B0604020202020204" pitchFamily="34" charset="0"/>
              </a:rPr>
              <a:t>· Gratis telefonsupport fra kl. 8-16 alle hverdage</a:t>
            </a:r>
          </a:p>
          <a:p>
            <a:pPr>
              <a:spcBef>
                <a:spcPts val="400"/>
              </a:spcBef>
            </a:pPr>
            <a:r>
              <a:rPr lang="da-DK" sz="1100" dirty="0">
                <a:latin typeface="Arial" panose="020B0604020202020204" pitchFamily="34" charset="0"/>
                <a:cs typeface="Arial" panose="020B0604020202020204" pitchFamily="34" charset="0"/>
              </a:rPr>
              <a:t>· Forøg kendskabet til din virksomhed</a:t>
            </a:r>
          </a:p>
        </p:txBody>
      </p:sp>
      <p:sp>
        <p:nvSpPr>
          <p:cNvPr id="15" name="Tekstfelt 14"/>
          <p:cNvSpPr txBox="1"/>
          <p:nvPr/>
        </p:nvSpPr>
        <p:spPr>
          <a:xfrm>
            <a:off x="4331407" y="2048206"/>
            <a:ext cx="3555064" cy="1231106"/>
          </a:xfrm>
          <a:prstGeom prst="rect">
            <a:avLst/>
          </a:prstGeom>
          <a:noFill/>
          <a:ln>
            <a:solidFill>
              <a:schemeClr val="accent1"/>
            </a:solidFill>
          </a:ln>
        </p:spPr>
        <p:txBody>
          <a:bodyPr wrap="square" rtlCol="0">
            <a:spAutoFit/>
          </a:bodyPr>
          <a:lstStyle/>
          <a:p>
            <a:pPr>
              <a:spcBef>
                <a:spcPts val="400"/>
              </a:spcBef>
            </a:pPr>
            <a:r>
              <a:rPr lang="da-DK" sz="1400" b="1" dirty="0">
                <a:solidFill>
                  <a:srgbClr val="55ACEE"/>
                </a:solidFill>
                <a:latin typeface="Arial" panose="020B0604020202020204" pitchFamily="34" charset="0"/>
                <a:cs typeface="Arial" panose="020B0604020202020204" pitchFamily="34" charset="0"/>
              </a:rPr>
              <a:t>1 mdr.  </a:t>
            </a:r>
            <a:r>
              <a:rPr lang="da-DK" sz="1400" b="1" dirty="0">
                <a:solidFill>
                  <a:srgbClr val="00B050"/>
                </a:solidFill>
                <a:latin typeface="Arial" panose="020B0604020202020204" pitchFamily="34" charset="0"/>
                <a:cs typeface="Arial" panose="020B0604020202020204" pitchFamily="34" charset="0"/>
              </a:rPr>
              <a:t>TOPBANNER</a:t>
            </a:r>
            <a:r>
              <a:rPr lang="da-DK" sz="1400" b="1" dirty="0">
                <a:solidFill>
                  <a:srgbClr val="55ACEE"/>
                </a:solidFill>
                <a:latin typeface="Arial" panose="020B0604020202020204" pitchFamily="34" charset="0"/>
                <a:cs typeface="Arial" panose="020B0604020202020204" pitchFamily="34" charset="0"/>
              </a:rPr>
              <a:t> på selvvalgt hovedkategori (værdi </a:t>
            </a:r>
            <a:r>
              <a:rPr lang="da-DK" sz="1400" b="1" dirty="0" smtClean="0">
                <a:solidFill>
                  <a:srgbClr val="55ACEE"/>
                </a:solidFill>
                <a:latin typeface="Arial" panose="020B0604020202020204" pitchFamily="34" charset="0"/>
                <a:cs typeface="Arial" panose="020B0604020202020204" pitchFamily="34" charset="0"/>
              </a:rPr>
              <a:t>5.000,-)</a:t>
            </a:r>
          </a:p>
          <a:p>
            <a:pPr>
              <a:spcBef>
                <a:spcPts val="400"/>
              </a:spcBef>
            </a:pPr>
            <a:r>
              <a:rPr lang="da-DK" sz="1100" dirty="0">
                <a:latin typeface="Arial" panose="020B0604020202020204" pitchFamily="34" charset="0"/>
                <a:cs typeface="Arial" panose="020B0604020202020204" pitchFamily="34" charset="0"/>
              </a:rPr>
              <a:t>· Forøg kendskabet til din virksomhed</a:t>
            </a:r>
          </a:p>
          <a:p>
            <a:pPr>
              <a:spcBef>
                <a:spcPts val="400"/>
              </a:spcBef>
            </a:pPr>
            <a:r>
              <a:rPr lang="da-DK" sz="1100" dirty="0">
                <a:latin typeface="Arial" panose="020B0604020202020204" pitchFamily="34" charset="0"/>
                <a:cs typeface="Arial" panose="020B0604020202020204" pitchFamily="34" charset="0"/>
              </a:rPr>
              <a:t>· Målrettet bannerannonce, stor synlighed</a:t>
            </a:r>
          </a:p>
          <a:p>
            <a:pPr>
              <a:spcBef>
                <a:spcPts val="400"/>
              </a:spcBef>
            </a:pPr>
            <a:r>
              <a:rPr lang="da-DK" sz="1100" dirty="0">
                <a:latin typeface="Arial" panose="020B0604020202020204" pitchFamily="34" charset="0"/>
                <a:cs typeface="Arial" panose="020B0604020202020204" pitchFamily="34" charset="0"/>
              </a:rPr>
              <a:t>· Effektiv genkendelseseffekt</a:t>
            </a:r>
          </a:p>
        </p:txBody>
      </p:sp>
      <p:sp>
        <p:nvSpPr>
          <p:cNvPr id="16" name="Tekstfelt 15"/>
          <p:cNvSpPr txBox="1"/>
          <p:nvPr/>
        </p:nvSpPr>
        <p:spPr>
          <a:xfrm>
            <a:off x="4331407" y="3533332"/>
            <a:ext cx="3555064" cy="1231106"/>
          </a:xfrm>
          <a:prstGeom prst="rect">
            <a:avLst/>
          </a:prstGeom>
          <a:noFill/>
          <a:ln>
            <a:solidFill>
              <a:schemeClr val="accent1"/>
            </a:solidFill>
          </a:ln>
        </p:spPr>
        <p:txBody>
          <a:bodyPr wrap="square" rtlCol="0">
            <a:spAutoFit/>
          </a:bodyPr>
          <a:lstStyle/>
          <a:p>
            <a:pPr>
              <a:spcBef>
                <a:spcPts val="400"/>
              </a:spcBef>
            </a:pPr>
            <a:r>
              <a:rPr lang="da-DK" sz="1400" b="1" dirty="0" smtClean="0">
                <a:solidFill>
                  <a:srgbClr val="00B050"/>
                </a:solidFill>
                <a:latin typeface="Arial" panose="020B0604020202020204" pitchFamily="34" charset="0"/>
                <a:cs typeface="Arial" panose="020B0604020202020204" pitchFamily="34" charset="0"/>
              </a:rPr>
              <a:t>AUKTIONSVISNING</a:t>
            </a:r>
            <a:r>
              <a:rPr lang="da-DK" sz="1400" b="1" dirty="0" smtClean="0">
                <a:solidFill>
                  <a:srgbClr val="55ACEE"/>
                </a:solidFill>
                <a:latin typeface="Arial" panose="020B0604020202020204" pitchFamily="34" charset="0"/>
                <a:cs typeface="Arial" panose="020B0604020202020204" pitchFamily="34" charset="0"/>
              </a:rPr>
              <a:t> på jeres egen hjemmeside (værdi 3.995,-)</a:t>
            </a:r>
            <a:endParaRPr lang="da-DK" sz="1400" b="1" dirty="0">
              <a:solidFill>
                <a:srgbClr val="55ACEE"/>
              </a:solidFill>
              <a:latin typeface="Arial" panose="020B0604020202020204" pitchFamily="34" charset="0"/>
              <a:cs typeface="Arial" panose="020B0604020202020204" pitchFamily="34" charset="0"/>
            </a:endParaRPr>
          </a:p>
          <a:p>
            <a:pPr>
              <a:spcBef>
                <a:spcPts val="400"/>
              </a:spcBef>
            </a:pPr>
            <a:r>
              <a:rPr lang="da-DK" sz="1100" dirty="0">
                <a:latin typeface="Arial" panose="020B0604020202020204" pitchFamily="34" charset="0"/>
                <a:cs typeface="Arial" panose="020B0604020202020204" pitchFamily="34" charset="0"/>
              </a:rPr>
              <a:t>· </a:t>
            </a:r>
            <a:r>
              <a:rPr lang="da-DK" sz="1100" dirty="0" smtClean="0">
                <a:latin typeface="Arial" panose="020B0604020202020204" pitchFamily="34" charset="0"/>
                <a:cs typeface="Arial" panose="020B0604020202020204" pitchFamily="34" charset="0"/>
              </a:rPr>
              <a:t>Servér auktionerne på et sølvfad for kunderne</a:t>
            </a:r>
            <a:endParaRPr lang="da-DK" sz="1100" dirty="0">
              <a:latin typeface="Arial" panose="020B0604020202020204" pitchFamily="34" charset="0"/>
              <a:cs typeface="Arial" panose="020B0604020202020204" pitchFamily="34" charset="0"/>
            </a:endParaRPr>
          </a:p>
          <a:p>
            <a:pPr>
              <a:spcBef>
                <a:spcPts val="400"/>
              </a:spcBef>
            </a:pPr>
            <a:r>
              <a:rPr lang="da-DK" sz="1100" dirty="0">
                <a:latin typeface="Arial" panose="020B0604020202020204" pitchFamily="34" charset="0"/>
                <a:cs typeface="Arial" panose="020B0604020202020204" pitchFamily="34" charset="0"/>
              </a:rPr>
              <a:t>· Sender </a:t>
            </a:r>
            <a:r>
              <a:rPr lang="da-DK" sz="1100" dirty="0" smtClean="0">
                <a:latin typeface="Arial" panose="020B0604020202020204" pitchFamily="34" charset="0"/>
                <a:cs typeface="Arial" panose="020B0604020202020204" pitchFamily="34" charset="0"/>
              </a:rPr>
              <a:t>et stærkt signal til jeres kunder</a:t>
            </a:r>
            <a:endParaRPr lang="da-DK" sz="1100" dirty="0">
              <a:latin typeface="Arial" panose="020B0604020202020204" pitchFamily="34" charset="0"/>
              <a:cs typeface="Arial" panose="020B0604020202020204" pitchFamily="34" charset="0"/>
            </a:endParaRPr>
          </a:p>
          <a:p>
            <a:pPr>
              <a:spcBef>
                <a:spcPts val="400"/>
              </a:spcBef>
            </a:pPr>
            <a:r>
              <a:rPr lang="da-DK" sz="1100" dirty="0">
                <a:latin typeface="Arial" panose="020B0604020202020204" pitchFamily="34" charset="0"/>
                <a:cs typeface="Arial" panose="020B0604020202020204" pitchFamily="34" charset="0"/>
              </a:rPr>
              <a:t>· </a:t>
            </a:r>
            <a:r>
              <a:rPr lang="da-DK" sz="1100" dirty="0" smtClean="0">
                <a:latin typeface="Arial" panose="020B0604020202020204" pitchFamily="34" charset="0"/>
                <a:cs typeface="Arial" panose="020B0604020202020204" pitchFamily="34" charset="0"/>
              </a:rPr>
              <a:t>Bliver lagt ind i jeres eksisterende design</a:t>
            </a:r>
            <a:endParaRPr lang="da-DK" sz="1100" dirty="0">
              <a:latin typeface="Arial" panose="020B0604020202020204" pitchFamily="34" charset="0"/>
              <a:cs typeface="Arial" panose="020B0604020202020204" pitchFamily="34" charset="0"/>
            </a:endParaRPr>
          </a:p>
        </p:txBody>
      </p:sp>
      <p:sp>
        <p:nvSpPr>
          <p:cNvPr id="17" name="Tekstfelt 16"/>
          <p:cNvSpPr txBox="1"/>
          <p:nvPr/>
        </p:nvSpPr>
        <p:spPr>
          <a:xfrm>
            <a:off x="8137488" y="2509871"/>
            <a:ext cx="3555064" cy="707886"/>
          </a:xfrm>
          <a:prstGeom prst="rect">
            <a:avLst/>
          </a:prstGeom>
          <a:noFill/>
          <a:ln>
            <a:solidFill>
              <a:schemeClr val="accent1"/>
            </a:solidFill>
          </a:ln>
        </p:spPr>
        <p:txBody>
          <a:bodyPr wrap="square" rtlCol="0">
            <a:spAutoFit/>
          </a:bodyPr>
          <a:lstStyle/>
          <a:p>
            <a:pPr algn="ctr"/>
            <a:r>
              <a:rPr lang="da-DK" sz="2000" b="1" dirty="0" smtClean="0">
                <a:solidFill>
                  <a:srgbClr val="55ACEE"/>
                </a:solidFill>
                <a:latin typeface="Arial" panose="020B0604020202020204" pitchFamily="34" charset="0"/>
                <a:cs typeface="Arial" panose="020B0604020202020204" pitchFamily="34" charset="0"/>
              </a:rPr>
              <a:t>Samlet </a:t>
            </a:r>
            <a:r>
              <a:rPr lang="da-DK" sz="2000" b="1" dirty="0">
                <a:solidFill>
                  <a:srgbClr val="55ACEE"/>
                </a:solidFill>
                <a:latin typeface="Arial" panose="020B0604020202020204" pitchFamily="34" charset="0"/>
                <a:cs typeface="Arial" panose="020B0604020202020204" pitchFamily="34" charset="0"/>
              </a:rPr>
              <a:t>værdi: </a:t>
            </a:r>
            <a:r>
              <a:rPr lang="da-DK" sz="2000" b="1" dirty="0" smtClean="0">
                <a:solidFill>
                  <a:srgbClr val="55ACEE"/>
                </a:solidFill>
                <a:latin typeface="Arial" panose="020B0604020202020204" pitchFamily="34" charset="0"/>
                <a:cs typeface="Arial" panose="020B0604020202020204" pitchFamily="34" charset="0"/>
              </a:rPr>
              <a:t>14.935,-</a:t>
            </a:r>
            <a:endParaRPr lang="da-DK" sz="2000" b="1" dirty="0">
              <a:solidFill>
                <a:srgbClr val="55ACEE"/>
              </a:solidFill>
              <a:latin typeface="Arial" panose="020B0604020202020204" pitchFamily="34" charset="0"/>
              <a:cs typeface="Arial" panose="020B0604020202020204" pitchFamily="34" charset="0"/>
            </a:endParaRPr>
          </a:p>
          <a:p>
            <a:pPr algn="ctr"/>
            <a:r>
              <a:rPr lang="da-DK" sz="2000" b="1" dirty="0">
                <a:solidFill>
                  <a:srgbClr val="55ACEE"/>
                </a:solidFill>
                <a:latin typeface="Arial" panose="020B0604020202020204" pitchFamily="34" charset="0"/>
                <a:cs typeface="Arial" panose="020B0604020202020204" pitchFamily="34" charset="0"/>
              </a:rPr>
              <a:t>Spar </a:t>
            </a:r>
            <a:r>
              <a:rPr lang="da-DK" sz="2000" b="1" dirty="0" smtClean="0">
                <a:solidFill>
                  <a:srgbClr val="55ACEE"/>
                </a:solidFill>
                <a:latin typeface="Arial" panose="020B0604020202020204" pitchFamily="34" charset="0"/>
                <a:cs typeface="Arial" panose="020B0604020202020204" pitchFamily="34" charset="0"/>
              </a:rPr>
              <a:t>6.240,- (~ 42%)</a:t>
            </a:r>
            <a:endParaRPr lang="da-DK" sz="2000" b="1" dirty="0">
              <a:solidFill>
                <a:srgbClr val="55ACEE"/>
              </a:solidFill>
              <a:latin typeface="Arial" panose="020B0604020202020204" pitchFamily="34" charset="0"/>
              <a:cs typeface="Arial" panose="020B0604020202020204" pitchFamily="34" charset="0"/>
            </a:endParaRPr>
          </a:p>
        </p:txBody>
      </p:sp>
      <p:sp>
        <p:nvSpPr>
          <p:cNvPr id="18" name="Tekstfelt 17"/>
          <p:cNvSpPr txBox="1"/>
          <p:nvPr/>
        </p:nvSpPr>
        <p:spPr>
          <a:xfrm>
            <a:off x="8137488" y="3533332"/>
            <a:ext cx="3555064" cy="707886"/>
          </a:xfrm>
          <a:prstGeom prst="rect">
            <a:avLst/>
          </a:prstGeom>
          <a:noFill/>
          <a:ln w="25400">
            <a:solidFill>
              <a:srgbClr val="00B050"/>
            </a:solidFill>
          </a:ln>
        </p:spPr>
        <p:txBody>
          <a:bodyPr wrap="square" rtlCol="0">
            <a:spAutoFit/>
          </a:bodyPr>
          <a:lstStyle/>
          <a:p>
            <a:pPr algn="ctr"/>
            <a:r>
              <a:rPr lang="da-DK" sz="2000" b="1" dirty="0">
                <a:solidFill>
                  <a:srgbClr val="00B050"/>
                </a:solidFill>
                <a:latin typeface="Arial" panose="020B0604020202020204" pitchFamily="34" charset="0"/>
                <a:cs typeface="Arial" panose="020B0604020202020204" pitchFamily="34" charset="0"/>
              </a:rPr>
              <a:t>SPECIALPRIS</a:t>
            </a:r>
          </a:p>
          <a:p>
            <a:pPr algn="ctr"/>
            <a:r>
              <a:rPr lang="da-DK" sz="2000" b="1" dirty="0">
                <a:solidFill>
                  <a:srgbClr val="00B050"/>
                </a:solidFill>
                <a:latin typeface="Arial" panose="020B0604020202020204" pitchFamily="34" charset="0"/>
                <a:cs typeface="Arial" panose="020B0604020202020204" pitchFamily="34" charset="0"/>
              </a:rPr>
              <a:t>I ALT KUN: </a:t>
            </a:r>
            <a:r>
              <a:rPr lang="da-DK" sz="2000" b="1" dirty="0" smtClean="0">
                <a:solidFill>
                  <a:srgbClr val="FF6600"/>
                </a:solidFill>
                <a:latin typeface="Arial" panose="020B0604020202020204" pitchFamily="34" charset="0"/>
                <a:cs typeface="Arial" panose="020B0604020202020204" pitchFamily="34" charset="0"/>
              </a:rPr>
              <a:t>8.695,-</a:t>
            </a:r>
            <a:endParaRPr lang="da-DK" sz="1400" b="1" dirty="0">
              <a:solidFill>
                <a:srgbClr val="FF6600"/>
              </a:solidFill>
              <a:latin typeface="Arial" panose="020B0604020202020204" pitchFamily="34" charset="0"/>
              <a:cs typeface="Arial" panose="020B0604020202020204" pitchFamily="34" charset="0"/>
            </a:endParaRPr>
          </a:p>
        </p:txBody>
      </p:sp>
      <p:sp>
        <p:nvSpPr>
          <p:cNvPr id="5" name="Rektangel 4"/>
          <p:cNvSpPr/>
          <p:nvPr/>
        </p:nvSpPr>
        <p:spPr>
          <a:xfrm>
            <a:off x="560407" y="5134307"/>
            <a:ext cx="5604994" cy="625812"/>
          </a:xfrm>
          <a:prstGeom prst="rect">
            <a:avLst/>
          </a:prstGeom>
        </p:spPr>
        <p:txBody>
          <a:bodyPr wrap="square">
            <a:spAutoFit/>
          </a:bodyPr>
          <a:lstStyle/>
          <a:p>
            <a:pPr marL="285750" indent="-285750">
              <a:spcBef>
                <a:spcPts val="200"/>
              </a:spcBef>
              <a:buFont typeface="Arial" panose="020B0604020202020204" pitchFamily="34" charset="0"/>
              <a:buChar char="•"/>
            </a:pPr>
            <a:r>
              <a:rPr lang="da-DK" sz="1100" dirty="0" smtClean="0">
                <a:solidFill>
                  <a:schemeClr val="bg1">
                    <a:lumMod val="50000"/>
                  </a:schemeClr>
                </a:solidFill>
                <a:latin typeface="Arial" panose="020B0604020202020204" pitchFamily="34" charset="0"/>
                <a:cs typeface="Arial" panose="020B0604020202020204" pitchFamily="34" charset="0"/>
              </a:rPr>
              <a:t>Alle beløb er </a:t>
            </a:r>
            <a:r>
              <a:rPr lang="da-DK" sz="1100" dirty="0" err="1" smtClean="0">
                <a:solidFill>
                  <a:schemeClr val="bg1">
                    <a:lumMod val="50000"/>
                  </a:schemeClr>
                </a:solidFill>
                <a:latin typeface="Arial" panose="020B0604020202020204" pitchFamily="34" charset="0"/>
                <a:cs typeface="Arial" panose="020B0604020202020204" pitchFamily="34" charset="0"/>
              </a:rPr>
              <a:t>excl</a:t>
            </a:r>
            <a:r>
              <a:rPr lang="da-DK" sz="1100" dirty="0" smtClean="0">
                <a:solidFill>
                  <a:schemeClr val="bg1">
                    <a:lumMod val="50000"/>
                  </a:schemeClr>
                </a:solidFill>
                <a:latin typeface="Arial" panose="020B0604020202020204" pitchFamily="34" charset="0"/>
                <a:cs typeface="Arial" panose="020B0604020202020204" pitchFamily="34" charset="0"/>
              </a:rPr>
              <a:t>. moms</a:t>
            </a:r>
          </a:p>
          <a:p>
            <a:pPr marL="285750" indent="-285750">
              <a:spcBef>
                <a:spcPts val="200"/>
              </a:spcBef>
              <a:buFont typeface="Arial" panose="020B0604020202020204" pitchFamily="34" charset="0"/>
              <a:buChar char="•"/>
            </a:pPr>
            <a:r>
              <a:rPr lang="da-DK" sz="1100" dirty="0" smtClean="0">
                <a:solidFill>
                  <a:schemeClr val="bg1">
                    <a:lumMod val="50000"/>
                  </a:schemeClr>
                </a:solidFill>
                <a:latin typeface="Arial" panose="020B0604020202020204" pitchFamily="34" charset="0"/>
                <a:cs typeface="Arial" panose="020B0604020202020204" pitchFamily="34" charset="0"/>
              </a:rPr>
              <a:t>Medlemskab</a:t>
            </a:r>
            <a:r>
              <a:rPr lang="da-DK" sz="1100" dirty="0">
                <a:solidFill>
                  <a:schemeClr val="bg1">
                    <a:lumMod val="50000"/>
                  </a:schemeClr>
                </a:solidFill>
                <a:latin typeface="Arial" panose="020B0604020202020204" pitchFamily="34" charset="0"/>
                <a:cs typeface="Arial" panose="020B0604020202020204" pitchFamily="34" charset="0"/>
              </a:rPr>
              <a:t>, banner og </a:t>
            </a:r>
            <a:r>
              <a:rPr lang="da-DK" sz="1100" dirty="0" err="1">
                <a:solidFill>
                  <a:schemeClr val="bg1">
                    <a:lumMod val="50000"/>
                  </a:schemeClr>
                </a:solidFill>
                <a:latin typeface="Arial" panose="020B0604020202020204" pitchFamily="34" charset="0"/>
                <a:cs typeface="Arial" panose="020B0604020202020204" pitchFamily="34" charset="0"/>
              </a:rPr>
              <a:t>auktiuonsvisning</a:t>
            </a:r>
            <a:r>
              <a:rPr lang="da-DK" sz="1100" dirty="0">
                <a:solidFill>
                  <a:schemeClr val="bg1">
                    <a:lumMod val="50000"/>
                  </a:schemeClr>
                </a:solidFill>
                <a:latin typeface="Arial" panose="020B0604020202020204" pitchFamily="34" charset="0"/>
                <a:cs typeface="Arial" panose="020B0604020202020204" pitchFamily="34" charset="0"/>
              </a:rPr>
              <a:t> med min. tre live-auktioner </a:t>
            </a:r>
            <a:r>
              <a:rPr lang="da-DK" sz="1100" dirty="0" smtClean="0">
                <a:solidFill>
                  <a:schemeClr val="bg1">
                    <a:lumMod val="50000"/>
                  </a:schemeClr>
                </a:solidFill>
                <a:latin typeface="Arial" panose="020B0604020202020204" pitchFamily="34" charset="0"/>
                <a:cs typeface="Arial" panose="020B0604020202020204" pitchFamily="34" charset="0"/>
              </a:rPr>
              <a:t/>
            </a:r>
            <a:br>
              <a:rPr lang="da-DK" sz="1100" dirty="0" smtClean="0">
                <a:solidFill>
                  <a:schemeClr val="bg1">
                    <a:lumMod val="50000"/>
                  </a:schemeClr>
                </a:solidFill>
                <a:latin typeface="Arial" panose="020B0604020202020204" pitchFamily="34" charset="0"/>
                <a:cs typeface="Arial" panose="020B0604020202020204" pitchFamily="34" charset="0"/>
              </a:rPr>
            </a:br>
            <a:r>
              <a:rPr lang="da-DK" sz="1100" dirty="0" smtClean="0">
                <a:solidFill>
                  <a:schemeClr val="bg1">
                    <a:lumMod val="50000"/>
                  </a:schemeClr>
                </a:solidFill>
                <a:latin typeface="Arial" panose="020B0604020202020204" pitchFamily="34" charset="0"/>
                <a:cs typeface="Arial" panose="020B0604020202020204" pitchFamily="34" charset="0"/>
              </a:rPr>
              <a:t>skal </a:t>
            </a:r>
            <a:r>
              <a:rPr lang="da-DK" sz="1100" dirty="0">
                <a:solidFill>
                  <a:schemeClr val="bg1">
                    <a:lumMod val="50000"/>
                  </a:schemeClr>
                </a:solidFill>
                <a:latin typeface="Arial" panose="020B0604020202020204" pitchFamily="34" charset="0"/>
                <a:cs typeface="Arial" panose="020B0604020202020204" pitchFamily="34" charset="0"/>
              </a:rPr>
              <a:t>aktiveres inden 30 dage efter aftaleindgåelse.</a:t>
            </a:r>
            <a:endParaRPr lang="da-DK" sz="1100" dirty="0" smtClean="0">
              <a:solidFill>
                <a:schemeClr val="bg1">
                  <a:lumMod val="50000"/>
                </a:schemeClr>
              </a:solidFill>
              <a:latin typeface="Arial" panose="020B0604020202020204" pitchFamily="34" charset="0"/>
              <a:cs typeface="Arial" panose="020B0604020202020204" pitchFamily="34" charset="0"/>
            </a:endParaRPr>
          </a:p>
        </p:txBody>
      </p:sp>
      <p:pic>
        <p:nvPicPr>
          <p:cNvPr id="7" name="Billede 6"/>
          <p:cNvPicPr>
            <a:picLocks noChangeAspect="1"/>
          </p:cNvPicPr>
          <p:nvPr/>
        </p:nvPicPr>
        <p:blipFill>
          <a:blip r:embed="rId10"/>
          <a:stretch>
            <a:fillRect/>
          </a:stretch>
        </p:blipFill>
        <p:spPr>
          <a:xfrm>
            <a:off x="6819994" y="5018458"/>
            <a:ext cx="1702511" cy="799726"/>
          </a:xfrm>
          <a:prstGeom prst="rect">
            <a:avLst/>
          </a:prstGeom>
        </p:spPr>
      </p:pic>
      <p:graphicFrame>
        <p:nvGraphicFramePr>
          <p:cNvPr id="6" name="Objekt 5"/>
          <p:cNvGraphicFramePr>
            <a:graphicFrameLocks noChangeAspect="1"/>
          </p:cNvGraphicFramePr>
          <p:nvPr>
            <p:extLst/>
          </p:nvPr>
        </p:nvGraphicFramePr>
        <p:xfrm>
          <a:off x="206597" y="667268"/>
          <a:ext cx="990016" cy="1008063"/>
        </p:xfrm>
        <a:graphic>
          <a:graphicData uri="http://schemas.openxmlformats.org/presentationml/2006/ole">
            <mc:AlternateContent xmlns:mc="http://schemas.openxmlformats.org/markup-compatibility/2006">
              <mc:Choice xmlns:v="urn:schemas-microsoft-com:vml" Requires="v">
                <p:oleObj spid="_x0000_s19473" name="Image" r:id="rId11" imgW="5485680" imgH="5587200" progId="Photoshop.Image.14">
                  <p:embed/>
                </p:oleObj>
              </mc:Choice>
              <mc:Fallback>
                <p:oleObj name="Image" r:id="rId11" imgW="5485680" imgH="5587200" progId="Photoshop.Image.14">
                  <p:embed/>
                  <p:pic>
                    <p:nvPicPr>
                      <p:cNvPr id="0" name=""/>
                      <p:cNvPicPr/>
                      <p:nvPr/>
                    </p:nvPicPr>
                    <p:blipFill>
                      <a:blip r:embed="rId12"/>
                      <a:stretch>
                        <a:fillRect/>
                      </a:stretch>
                    </p:blipFill>
                    <p:spPr>
                      <a:xfrm>
                        <a:off x="206597" y="667268"/>
                        <a:ext cx="990016" cy="1008063"/>
                      </a:xfrm>
                      <a:prstGeom prst="rect">
                        <a:avLst/>
                      </a:prstGeom>
                    </p:spPr>
                  </p:pic>
                </p:oleObj>
              </mc:Fallback>
            </mc:AlternateContent>
          </a:graphicData>
        </a:graphic>
      </p:graphicFrame>
      <p:pic>
        <p:nvPicPr>
          <p:cNvPr id="19" name="Billed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154" y="51003"/>
            <a:ext cx="2790979" cy="558196"/>
          </a:xfrm>
          <a:prstGeom prst="rect">
            <a:avLst/>
          </a:prstGeom>
        </p:spPr>
      </p:pic>
      <p:sp>
        <p:nvSpPr>
          <p:cNvPr id="20" name="Tekstfelt 19">
            <a:hlinkClick r:id="rId14" action="ppaction://hlinksldjump"/>
          </p:cNvPr>
          <p:cNvSpPr txBox="1"/>
          <p:nvPr/>
        </p:nvSpPr>
        <p:spPr>
          <a:xfrm>
            <a:off x="11368841" y="639367"/>
            <a:ext cx="54534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Tilbud</a:t>
            </a:r>
            <a:endParaRPr lang="da-DK" sz="1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2935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150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Billed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770"/>
            <a:ext cx="12192002" cy="1318225"/>
          </a:xfrm>
          <a:prstGeom prst="rect">
            <a:avLst/>
          </a:prstGeom>
        </p:spPr>
      </p:pic>
      <p:sp>
        <p:nvSpPr>
          <p:cNvPr id="30" name="Tekstfelt 29">
            <a:hlinkClick r:id="rId4" action="ppaction://hlinksldjump"/>
          </p:cNvPr>
          <p:cNvSpPr txBox="1"/>
          <p:nvPr/>
        </p:nvSpPr>
        <p:spPr>
          <a:xfrm>
            <a:off x="10294970" y="639367"/>
            <a:ext cx="60946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Auktion</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32" name="Tekstfelt 31">
            <a:hlinkClick r:id="rId5" action="ppaction://hlinksldjump"/>
          </p:cNvPr>
          <p:cNvSpPr txBox="1"/>
          <p:nvPr/>
        </p:nvSpPr>
        <p:spPr>
          <a:xfrm>
            <a:off x="9248866" y="639367"/>
            <a:ext cx="660758"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Moduler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33" name="Tekstfelt 32">
            <a:hlinkClick r:id="rId6" action="ppaction://hlinksldjump"/>
          </p:cNvPr>
          <p:cNvSpPr txBox="1"/>
          <p:nvPr/>
        </p:nvSpPr>
        <p:spPr>
          <a:xfrm>
            <a:off x="8252191" y="640268"/>
            <a:ext cx="59343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Banner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34" name="Tekstfelt 33">
            <a:hlinkClick r:id="rId7" action="ppaction://hlinksldjump"/>
          </p:cNvPr>
          <p:cNvSpPr txBox="1"/>
          <p:nvPr/>
        </p:nvSpPr>
        <p:spPr>
          <a:xfrm>
            <a:off x="6107812" y="635588"/>
            <a:ext cx="729687"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Afrunding</a:t>
            </a:r>
            <a:endParaRPr lang="da-DK" sz="1000"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9" name="Objekt 8"/>
          <p:cNvGraphicFramePr>
            <a:graphicFrameLocks noChangeAspect="1"/>
          </p:cNvGraphicFramePr>
          <p:nvPr>
            <p:extLst>
              <p:ext uri="{D42A27DB-BD31-4B8C-83A1-F6EECF244321}">
                <p14:modId xmlns:p14="http://schemas.microsoft.com/office/powerpoint/2010/main" val="3200205041"/>
              </p:ext>
            </p:extLst>
          </p:nvPr>
        </p:nvGraphicFramePr>
        <p:xfrm>
          <a:off x="9364090" y="1957592"/>
          <a:ext cx="1347520" cy="1904073"/>
        </p:xfrm>
        <a:graphic>
          <a:graphicData uri="http://schemas.openxmlformats.org/presentationml/2006/ole">
            <mc:AlternateContent xmlns:mc="http://schemas.openxmlformats.org/markup-compatibility/2006">
              <mc:Choice xmlns:v="urn:schemas-microsoft-com:vml" Requires="v">
                <p:oleObj spid="_x0000_s20512" name="Image" r:id="rId8" imgW="3047760" imgH="4306680" progId="Photoshop.Image.14">
                  <p:embed/>
                </p:oleObj>
              </mc:Choice>
              <mc:Fallback>
                <p:oleObj name="Image" r:id="rId8" imgW="3047760" imgH="4306680" progId="Photoshop.Image.14">
                  <p:embed/>
                  <p:pic>
                    <p:nvPicPr>
                      <p:cNvPr id="0" name=""/>
                      <p:cNvPicPr/>
                      <p:nvPr/>
                    </p:nvPicPr>
                    <p:blipFill>
                      <a:blip r:embed="rId9"/>
                      <a:stretch>
                        <a:fillRect/>
                      </a:stretch>
                    </p:blipFill>
                    <p:spPr>
                      <a:xfrm>
                        <a:off x="9364090" y="1957592"/>
                        <a:ext cx="1347520" cy="1904073"/>
                      </a:xfrm>
                      <a:prstGeom prst="rect">
                        <a:avLst/>
                      </a:prstGeom>
                    </p:spPr>
                  </p:pic>
                </p:oleObj>
              </mc:Fallback>
            </mc:AlternateContent>
          </a:graphicData>
        </a:graphic>
      </p:graphicFrame>
      <p:sp>
        <p:nvSpPr>
          <p:cNvPr id="3" name="Undertitel 2"/>
          <p:cNvSpPr>
            <a:spLocks noGrp="1"/>
          </p:cNvSpPr>
          <p:nvPr>
            <p:ph type="subTitle" idx="1"/>
          </p:nvPr>
        </p:nvSpPr>
        <p:spPr>
          <a:xfrm>
            <a:off x="1429694" y="977441"/>
            <a:ext cx="7415929" cy="581544"/>
          </a:xfrm>
        </p:spPr>
        <p:txBody>
          <a:bodyPr>
            <a:normAutofit/>
          </a:bodyPr>
          <a:lstStyle/>
          <a:p>
            <a:pPr algn="l"/>
            <a:r>
              <a:rPr lang="da-DK" sz="1600" b="1" dirty="0" smtClean="0">
                <a:solidFill>
                  <a:schemeClr val="accent4">
                    <a:lumMod val="60000"/>
                    <a:lumOff val="40000"/>
                  </a:schemeClr>
                </a:solidFill>
                <a:latin typeface="Play" panose="020B0000000000000000" pitchFamily="34" charset="0"/>
              </a:rPr>
              <a:t>VIP-PAKKE</a:t>
            </a:r>
            <a:r>
              <a:rPr lang="da-DK" sz="1600" b="1" dirty="0" smtClean="0">
                <a:solidFill>
                  <a:schemeClr val="bg1"/>
                </a:solidFill>
                <a:latin typeface="Play" panose="020B0000000000000000" pitchFamily="34" charset="0"/>
              </a:rPr>
              <a:t> - OPSTARTSTILBUD</a:t>
            </a:r>
            <a:endParaRPr lang="da-DK" sz="1600" b="1" dirty="0" smtClean="0">
              <a:solidFill>
                <a:schemeClr val="tx2">
                  <a:lumMod val="20000"/>
                  <a:lumOff val="80000"/>
                </a:schemeClr>
              </a:solidFill>
              <a:latin typeface="Play" panose="020B0000000000000000" pitchFamily="34" charset="0"/>
            </a:endParaRPr>
          </a:p>
        </p:txBody>
      </p:sp>
      <p:pic>
        <p:nvPicPr>
          <p:cNvPr id="13" name="Billed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6510043"/>
            <a:ext cx="12217881" cy="477261"/>
          </a:xfrm>
          <a:prstGeom prst="rect">
            <a:avLst/>
          </a:prstGeom>
        </p:spPr>
      </p:pic>
      <p:sp>
        <p:nvSpPr>
          <p:cNvPr id="4" name="Tekstfelt 3"/>
          <p:cNvSpPr txBox="1"/>
          <p:nvPr/>
        </p:nvSpPr>
        <p:spPr>
          <a:xfrm>
            <a:off x="525326" y="1620274"/>
            <a:ext cx="3555064" cy="2728952"/>
          </a:xfrm>
          <a:prstGeom prst="rect">
            <a:avLst/>
          </a:prstGeom>
          <a:noFill/>
          <a:ln>
            <a:solidFill>
              <a:schemeClr val="accent1"/>
            </a:solidFill>
          </a:ln>
        </p:spPr>
        <p:txBody>
          <a:bodyPr wrap="square" rtlCol="0">
            <a:spAutoFit/>
          </a:bodyPr>
          <a:lstStyle/>
          <a:p>
            <a:pPr>
              <a:spcBef>
                <a:spcPts val="400"/>
              </a:spcBef>
            </a:pPr>
            <a:r>
              <a:rPr lang="da-DK" sz="1400" b="1" dirty="0">
                <a:solidFill>
                  <a:srgbClr val="55ACEE"/>
                </a:solidFill>
                <a:latin typeface="Arial" panose="020B0604020202020204" pitchFamily="34" charset="0"/>
                <a:cs typeface="Arial" panose="020B0604020202020204" pitchFamily="34" charset="0"/>
              </a:rPr>
              <a:t>12 mdr. </a:t>
            </a:r>
            <a:r>
              <a:rPr lang="da-DK" sz="1400" b="1" dirty="0" err="1">
                <a:solidFill>
                  <a:srgbClr val="55ACEE"/>
                </a:solidFill>
                <a:latin typeface="Arial" panose="020B0604020202020204" pitchFamily="34" charset="0"/>
                <a:cs typeface="Arial" panose="020B0604020202020204" pitchFamily="34" charset="0"/>
              </a:rPr>
              <a:t>iBASIS</a:t>
            </a:r>
            <a:r>
              <a:rPr lang="da-DK" sz="1400" b="1" dirty="0">
                <a:solidFill>
                  <a:srgbClr val="55ACEE"/>
                </a:solidFill>
                <a:latin typeface="Arial" panose="020B0604020202020204" pitchFamily="34" charset="0"/>
                <a:cs typeface="Arial" panose="020B0604020202020204" pitchFamily="34" charset="0"/>
              </a:rPr>
              <a:t> </a:t>
            </a:r>
            <a:r>
              <a:rPr lang="da-DK" sz="1400" b="1" dirty="0">
                <a:solidFill>
                  <a:srgbClr val="00B050"/>
                </a:solidFill>
                <a:latin typeface="Arial" panose="020B0604020202020204" pitchFamily="34" charset="0"/>
                <a:cs typeface="Arial" panose="020B0604020202020204" pitchFamily="34" charset="0"/>
              </a:rPr>
              <a:t>MEDLEMSKAB</a:t>
            </a:r>
            <a:r>
              <a:rPr lang="da-DK" sz="1400" b="1" dirty="0">
                <a:solidFill>
                  <a:srgbClr val="55ACEE"/>
                </a:solidFill>
                <a:latin typeface="Arial" panose="020B0604020202020204" pitchFamily="34" charset="0"/>
                <a:cs typeface="Arial" panose="020B0604020202020204" pitchFamily="34" charset="0"/>
              </a:rPr>
              <a:t> på Industribasen (værdi 5.940</a:t>
            </a:r>
            <a:r>
              <a:rPr lang="da-DK" sz="1400" b="1" dirty="0" smtClean="0">
                <a:solidFill>
                  <a:srgbClr val="55ACEE"/>
                </a:solidFill>
                <a:latin typeface="Arial" panose="020B0604020202020204" pitchFamily="34" charset="0"/>
                <a:cs typeface="Arial" panose="020B0604020202020204" pitchFamily="34" charset="0"/>
              </a:rPr>
              <a:t>,-)</a:t>
            </a:r>
          </a:p>
          <a:p>
            <a:pPr>
              <a:spcBef>
                <a:spcPts val="400"/>
              </a:spcBef>
            </a:pPr>
            <a:r>
              <a:rPr lang="da-DK" sz="1100" dirty="0">
                <a:latin typeface="Arial" panose="020B0604020202020204" pitchFamily="34" charset="0"/>
                <a:cs typeface="Arial" panose="020B0604020202020204" pitchFamily="34" charset="0"/>
              </a:rPr>
              <a:t>· Ubegrænset oprettelse af annoncer</a:t>
            </a:r>
          </a:p>
          <a:p>
            <a:pPr>
              <a:spcBef>
                <a:spcPts val="400"/>
              </a:spcBef>
            </a:pPr>
            <a:r>
              <a:rPr lang="da-DK" sz="1100" dirty="0">
                <a:latin typeface="Arial" panose="020B0604020202020204" pitchFamily="34" charset="0"/>
                <a:cs typeface="Arial" panose="020B0604020202020204" pitchFamily="34" charset="0"/>
              </a:rPr>
              <a:t>· Ubegrænset oprettelse af auktioner</a:t>
            </a:r>
          </a:p>
          <a:p>
            <a:pPr>
              <a:spcBef>
                <a:spcPts val="400"/>
              </a:spcBef>
            </a:pPr>
            <a:r>
              <a:rPr lang="da-DK" sz="1100" dirty="0">
                <a:latin typeface="Arial" panose="020B0604020202020204" pitchFamily="34" charset="0"/>
                <a:cs typeface="Arial" panose="020B0604020202020204" pitchFamily="34" charset="0"/>
              </a:rPr>
              <a:t>· Opret auktioner uden salgssalær</a:t>
            </a:r>
          </a:p>
          <a:p>
            <a:pPr>
              <a:spcBef>
                <a:spcPts val="400"/>
              </a:spcBef>
            </a:pPr>
            <a:r>
              <a:rPr lang="da-DK" sz="1100" dirty="0">
                <a:latin typeface="Arial" panose="020B0604020202020204" pitchFamily="34" charset="0"/>
                <a:cs typeface="Arial" panose="020B0604020202020204" pitchFamily="34" charset="0"/>
              </a:rPr>
              <a:t>· Opret annoncer i alle </a:t>
            </a:r>
            <a:r>
              <a:rPr lang="da-DK" sz="1100" dirty="0" smtClean="0">
                <a:latin typeface="Arial" panose="020B0604020202020204" pitchFamily="34" charset="0"/>
                <a:cs typeface="Arial" panose="020B0604020202020204" pitchFamily="34" charset="0"/>
              </a:rPr>
              <a:t>9 </a:t>
            </a:r>
            <a:r>
              <a:rPr lang="da-DK" sz="1100" dirty="0">
                <a:latin typeface="Arial" panose="020B0604020202020204" pitchFamily="34" charset="0"/>
                <a:cs typeface="Arial" panose="020B0604020202020204" pitchFamily="34" charset="0"/>
              </a:rPr>
              <a:t>hovedkategorier</a:t>
            </a:r>
          </a:p>
          <a:p>
            <a:pPr>
              <a:spcBef>
                <a:spcPts val="400"/>
              </a:spcBef>
            </a:pPr>
            <a:r>
              <a:rPr lang="da-DK" sz="1100" dirty="0">
                <a:latin typeface="Arial" panose="020B0604020202020204" pitchFamily="34" charset="0"/>
                <a:cs typeface="Arial" panose="020B0604020202020204" pitchFamily="34" charset="0"/>
              </a:rPr>
              <a:t>· Opret annoncer i alle </a:t>
            </a:r>
            <a:r>
              <a:rPr lang="da-DK" sz="1100" dirty="0" smtClean="0">
                <a:latin typeface="Arial" panose="020B0604020202020204" pitchFamily="34" charset="0"/>
                <a:cs typeface="Arial" panose="020B0604020202020204" pitchFamily="34" charset="0"/>
              </a:rPr>
              <a:t>175 </a:t>
            </a:r>
            <a:r>
              <a:rPr lang="da-DK" sz="1100" dirty="0">
                <a:latin typeface="Arial" panose="020B0604020202020204" pitchFamily="34" charset="0"/>
                <a:cs typeface="Arial" panose="020B0604020202020204" pitchFamily="34" charset="0"/>
              </a:rPr>
              <a:t>underkategorier</a:t>
            </a:r>
          </a:p>
          <a:p>
            <a:pPr>
              <a:spcBef>
                <a:spcPts val="400"/>
              </a:spcBef>
            </a:pPr>
            <a:r>
              <a:rPr lang="da-DK" sz="1100" dirty="0">
                <a:latin typeface="Arial" panose="020B0604020202020204" pitchFamily="34" charset="0"/>
                <a:cs typeface="Arial" panose="020B0604020202020204" pitchFamily="34" charset="0"/>
              </a:rPr>
              <a:t>· Opret med fotos, beskrivelse og link</a:t>
            </a:r>
          </a:p>
          <a:p>
            <a:pPr>
              <a:spcBef>
                <a:spcPts val="400"/>
              </a:spcBef>
            </a:pPr>
            <a:r>
              <a:rPr lang="da-DK" sz="1100" dirty="0">
                <a:latin typeface="Arial" panose="020B0604020202020204" pitchFamily="34" charset="0"/>
                <a:cs typeface="Arial" panose="020B0604020202020204" pitchFamily="34" charset="0"/>
              </a:rPr>
              <a:t>· Se statistik på dine annoncer og auktioner</a:t>
            </a:r>
          </a:p>
          <a:p>
            <a:pPr>
              <a:spcBef>
                <a:spcPts val="400"/>
              </a:spcBef>
            </a:pPr>
            <a:r>
              <a:rPr lang="da-DK" sz="1100" dirty="0">
                <a:latin typeface="Arial" panose="020B0604020202020204" pitchFamily="34" charset="0"/>
                <a:cs typeface="Arial" panose="020B0604020202020204" pitchFamily="34" charset="0"/>
              </a:rPr>
              <a:t>· Omfattende og effektive Google resultater</a:t>
            </a:r>
          </a:p>
          <a:p>
            <a:pPr>
              <a:spcBef>
                <a:spcPts val="400"/>
              </a:spcBef>
            </a:pPr>
            <a:r>
              <a:rPr lang="da-DK" sz="1100" dirty="0">
                <a:latin typeface="Arial" panose="020B0604020202020204" pitchFamily="34" charset="0"/>
                <a:cs typeface="Arial" panose="020B0604020202020204" pitchFamily="34" charset="0"/>
              </a:rPr>
              <a:t>· Gratis telefonsupport fra kl. 8-16 alle hverdage</a:t>
            </a:r>
          </a:p>
          <a:p>
            <a:pPr>
              <a:spcBef>
                <a:spcPts val="400"/>
              </a:spcBef>
            </a:pPr>
            <a:r>
              <a:rPr lang="da-DK" sz="1100" dirty="0">
                <a:latin typeface="Arial" panose="020B0604020202020204" pitchFamily="34" charset="0"/>
                <a:cs typeface="Arial" panose="020B0604020202020204" pitchFamily="34" charset="0"/>
              </a:rPr>
              <a:t>· Forøg kendskabet til din virksomhed</a:t>
            </a:r>
          </a:p>
        </p:txBody>
      </p:sp>
      <p:sp>
        <p:nvSpPr>
          <p:cNvPr id="15" name="Tekstfelt 14"/>
          <p:cNvSpPr txBox="1"/>
          <p:nvPr/>
        </p:nvSpPr>
        <p:spPr>
          <a:xfrm>
            <a:off x="4392822" y="1620274"/>
            <a:ext cx="3555064" cy="1231106"/>
          </a:xfrm>
          <a:prstGeom prst="rect">
            <a:avLst/>
          </a:prstGeom>
          <a:noFill/>
          <a:ln>
            <a:solidFill>
              <a:schemeClr val="accent1"/>
            </a:solidFill>
          </a:ln>
        </p:spPr>
        <p:txBody>
          <a:bodyPr wrap="square" rtlCol="0">
            <a:spAutoFit/>
          </a:bodyPr>
          <a:lstStyle/>
          <a:p>
            <a:pPr>
              <a:spcBef>
                <a:spcPts val="400"/>
              </a:spcBef>
            </a:pPr>
            <a:r>
              <a:rPr lang="da-DK" sz="1400" b="1" dirty="0">
                <a:solidFill>
                  <a:srgbClr val="55ACEE"/>
                </a:solidFill>
                <a:latin typeface="Arial" panose="020B0604020202020204" pitchFamily="34" charset="0"/>
                <a:cs typeface="Arial" panose="020B0604020202020204" pitchFamily="34" charset="0"/>
              </a:rPr>
              <a:t>1 mdr.  </a:t>
            </a:r>
            <a:r>
              <a:rPr lang="da-DK" sz="1400" b="1" dirty="0">
                <a:solidFill>
                  <a:srgbClr val="00B050"/>
                </a:solidFill>
                <a:latin typeface="Arial" panose="020B0604020202020204" pitchFamily="34" charset="0"/>
                <a:cs typeface="Arial" panose="020B0604020202020204" pitchFamily="34" charset="0"/>
              </a:rPr>
              <a:t>TOPBANNER</a:t>
            </a:r>
            <a:r>
              <a:rPr lang="da-DK" sz="1400" b="1" dirty="0">
                <a:solidFill>
                  <a:srgbClr val="55ACEE"/>
                </a:solidFill>
                <a:latin typeface="Arial" panose="020B0604020202020204" pitchFamily="34" charset="0"/>
                <a:cs typeface="Arial" panose="020B0604020202020204" pitchFamily="34" charset="0"/>
              </a:rPr>
              <a:t> på selvvalgt hovedkategori (værdi </a:t>
            </a:r>
            <a:r>
              <a:rPr lang="da-DK" sz="1400" b="1" dirty="0" smtClean="0">
                <a:solidFill>
                  <a:srgbClr val="55ACEE"/>
                </a:solidFill>
                <a:latin typeface="Arial" panose="020B0604020202020204" pitchFamily="34" charset="0"/>
                <a:cs typeface="Arial" panose="020B0604020202020204" pitchFamily="34" charset="0"/>
              </a:rPr>
              <a:t>5.000,-)</a:t>
            </a:r>
          </a:p>
          <a:p>
            <a:pPr>
              <a:spcBef>
                <a:spcPts val="400"/>
              </a:spcBef>
            </a:pPr>
            <a:r>
              <a:rPr lang="da-DK" sz="1100" dirty="0">
                <a:latin typeface="Arial" panose="020B0604020202020204" pitchFamily="34" charset="0"/>
                <a:cs typeface="Arial" panose="020B0604020202020204" pitchFamily="34" charset="0"/>
              </a:rPr>
              <a:t>· Forøg kendskabet til din virksomhed</a:t>
            </a:r>
          </a:p>
          <a:p>
            <a:pPr>
              <a:spcBef>
                <a:spcPts val="400"/>
              </a:spcBef>
            </a:pPr>
            <a:r>
              <a:rPr lang="da-DK" sz="1100" dirty="0">
                <a:latin typeface="Arial" panose="020B0604020202020204" pitchFamily="34" charset="0"/>
                <a:cs typeface="Arial" panose="020B0604020202020204" pitchFamily="34" charset="0"/>
              </a:rPr>
              <a:t>· Målrettet bannerannonce, stor synlighed</a:t>
            </a:r>
          </a:p>
          <a:p>
            <a:pPr>
              <a:spcBef>
                <a:spcPts val="400"/>
              </a:spcBef>
            </a:pPr>
            <a:r>
              <a:rPr lang="da-DK" sz="1100" dirty="0">
                <a:latin typeface="Arial" panose="020B0604020202020204" pitchFamily="34" charset="0"/>
                <a:cs typeface="Arial" panose="020B0604020202020204" pitchFamily="34" charset="0"/>
              </a:rPr>
              <a:t>· Effektiv genkendelseseffekt</a:t>
            </a:r>
          </a:p>
        </p:txBody>
      </p:sp>
      <p:sp>
        <p:nvSpPr>
          <p:cNvPr id="16" name="Tekstfelt 15"/>
          <p:cNvSpPr txBox="1"/>
          <p:nvPr/>
        </p:nvSpPr>
        <p:spPr>
          <a:xfrm>
            <a:off x="4392822" y="3272008"/>
            <a:ext cx="3555064" cy="1231106"/>
          </a:xfrm>
          <a:prstGeom prst="rect">
            <a:avLst/>
          </a:prstGeom>
          <a:noFill/>
          <a:ln>
            <a:solidFill>
              <a:schemeClr val="accent1"/>
            </a:solidFill>
          </a:ln>
        </p:spPr>
        <p:txBody>
          <a:bodyPr wrap="square" rtlCol="0">
            <a:spAutoFit/>
          </a:bodyPr>
          <a:lstStyle/>
          <a:p>
            <a:pPr>
              <a:spcBef>
                <a:spcPts val="400"/>
              </a:spcBef>
            </a:pPr>
            <a:r>
              <a:rPr lang="da-DK" sz="1400" b="1" dirty="0" smtClean="0">
                <a:solidFill>
                  <a:srgbClr val="00B050"/>
                </a:solidFill>
                <a:latin typeface="Arial" panose="020B0604020202020204" pitchFamily="34" charset="0"/>
                <a:cs typeface="Arial" panose="020B0604020202020204" pitchFamily="34" charset="0"/>
              </a:rPr>
              <a:t>AUKTIONSVISNING</a:t>
            </a:r>
            <a:r>
              <a:rPr lang="da-DK" sz="1400" b="1" dirty="0" smtClean="0">
                <a:solidFill>
                  <a:srgbClr val="55ACEE"/>
                </a:solidFill>
                <a:latin typeface="Arial" panose="020B0604020202020204" pitchFamily="34" charset="0"/>
                <a:cs typeface="Arial" panose="020B0604020202020204" pitchFamily="34" charset="0"/>
              </a:rPr>
              <a:t> på jeres egen hjemmeside (værdi 3.995,-)</a:t>
            </a:r>
            <a:endParaRPr lang="da-DK" sz="1400" b="1" dirty="0">
              <a:solidFill>
                <a:srgbClr val="55ACEE"/>
              </a:solidFill>
              <a:latin typeface="Arial" panose="020B0604020202020204" pitchFamily="34" charset="0"/>
              <a:cs typeface="Arial" panose="020B0604020202020204" pitchFamily="34" charset="0"/>
            </a:endParaRPr>
          </a:p>
          <a:p>
            <a:pPr>
              <a:spcBef>
                <a:spcPts val="400"/>
              </a:spcBef>
            </a:pPr>
            <a:r>
              <a:rPr lang="da-DK" sz="1100" dirty="0">
                <a:latin typeface="Arial" panose="020B0604020202020204" pitchFamily="34" charset="0"/>
                <a:cs typeface="Arial" panose="020B0604020202020204" pitchFamily="34" charset="0"/>
              </a:rPr>
              <a:t>· </a:t>
            </a:r>
            <a:r>
              <a:rPr lang="da-DK" sz="1100" dirty="0" smtClean="0">
                <a:latin typeface="Arial" panose="020B0604020202020204" pitchFamily="34" charset="0"/>
                <a:cs typeface="Arial" panose="020B0604020202020204" pitchFamily="34" charset="0"/>
              </a:rPr>
              <a:t>Servér auktionerne på et sølvfad for kunderne</a:t>
            </a:r>
            <a:endParaRPr lang="da-DK" sz="1100" dirty="0">
              <a:latin typeface="Arial" panose="020B0604020202020204" pitchFamily="34" charset="0"/>
              <a:cs typeface="Arial" panose="020B0604020202020204" pitchFamily="34" charset="0"/>
            </a:endParaRPr>
          </a:p>
          <a:p>
            <a:pPr>
              <a:spcBef>
                <a:spcPts val="400"/>
              </a:spcBef>
            </a:pPr>
            <a:r>
              <a:rPr lang="da-DK" sz="1100" dirty="0">
                <a:latin typeface="Arial" panose="020B0604020202020204" pitchFamily="34" charset="0"/>
                <a:cs typeface="Arial" panose="020B0604020202020204" pitchFamily="34" charset="0"/>
              </a:rPr>
              <a:t>· Sender </a:t>
            </a:r>
            <a:r>
              <a:rPr lang="da-DK" sz="1100" dirty="0" smtClean="0">
                <a:latin typeface="Arial" panose="020B0604020202020204" pitchFamily="34" charset="0"/>
                <a:cs typeface="Arial" panose="020B0604020202020204" pitchFamily="34" charset="0"/>
              </a:rPr>
              <a:t>et stærkt signal til jeres kunder</a:t>
            </a:r>
            <a:endParaRPr lang="da-DK" sz="1100" dirty="0">
              <a:latin typeface="Arial" panose="020B0604020202020204" pitchFamily="34" charset="0"/>
              <a:cs typeface="Arial" panose="020B0604020202020204" pitchFamily="34" charset="0"/>
            </a:endParaRPr>
          </a:p>
          <a:p>
            <a:pPr>
              <a:spcBef>
                <a:spcPts val="400"/>
              </a:spcBef>
            </a:pPr>
            <a:r>
              <a:rPr lang="da-DK" sz="1100" dirty="0">
                <a:latin typeface="Arial" panose="020B0604020202020204" pitchFamily="34" charset="0"/>
                <a:cs typeface="Arial" panose="020B0604020202020204" pitchFamily="34" charset="0"/>
              </a:rPr>
              <a:t>· </a:t>
            </a:r>
            <a:r>
              <a:rPr lang="da-DK" sz="1100" dirty="0" smtClean="0">
                <a:latin typeface="Arial" panose="020B0604020202020204" pitchFamily="34" charset="0"/>
                <a:cs typeface="Arial" panose="020B0604020202020204" pitchFamily="34" charset="0"/>
              </a:rPr>
              <a:t>Bliver lagt ind i jeres eksisterende design</a:t>
            </a:r>
            <a:endParaRPr lang="da-DK" sz="1100" dirty="0">
              <a:latin typeface="Arial" panose="020B0604020202020204" pitchFamily="34" charset="0"/>
              <a:cs typeface="Arial" panose="020B0604020202020204" pitchFamily="34" charset="0"/>
            </a:endParaRPr>
          </a:p>
        </p:txBody>
      </p:sp>
      <p:sp>
        <p:nvSpPr>
          <p:cNvPr id="17" name="Tekstfelt 16"/>
          <p:cNvSpPr txBox="1"/>
          <p:nvPr/>
        </p:nvSpPr>
        <p:spPr>
          <a:xfrm>
            <a:off x="8260318" y="3733673"/>
            <a:ext cx="3555064" cy="707886"/>
          </a:xfrm>
          <a:prstGeom prst="rect">
            <a:avLst/>
          </a:prstGeom>
          <a:solidFill>
            <a:schemeClr val="bg1"/>
          </a:solidFill>
          <a:ln>
            <a:solidFill>
              <a:schemeClr val="accent1"/>
            </a:solidFill>
          </a:ln>
        </p:spPr>
        <p:txBody>
          <a:bodyPr wrap="square" rtlCol="0">
            <a:spAutoFit/>
          </a:bodyPr>
          <a:lstStyle/>
          <a:p>
            <a:pPr algn="ctr"/>
            <a:r>
              <a:rPr lang="da-DK" sz="2000" b="1" dirty="0" smtClean="0">
                <a:solidFill>
                  <a:srgbClr val="55ACEE"/>
                </a:solidFill>
                <a:latin typeface="Arial" panose="020B0604020202020204" pitchFamily="34" charset="0"/>
                <a:cs typeface="Arial" panose="020B0604020202020204" pitchFamily="34" charset="0"/>
              </a:rPr>
              <a:t>Samlet </a:t>
            </a:r>
            <a:r>
              <a:rPr lang="da-DK" sz="2000" b="1" dirty="0">
                <a:solidFill>
                  <a:srgbClr val="55ACEE"/>
                </a:solidFill>
                <a:latin typeface="Arial" panose="020B0604020202020204" pitchFamily="34" charset="0"/>
                <a:cs typeface="Arial" panose="020B0604020202020204" pitchFamily="34" charset="0"/>
              </a:rPr>
              <a:t>værdi: </a:t>
            </a:r>
            <a:r>
              <a:rPr lang="da-DK" sz="2000" b="1" dirty="0" smtClean="0">
                <a:solidFill>
                  <a:srgbClr val="55ACEE"/>
                </a:solidFill>
                <a:latin typeface="Arial" panose="020B0604020202020204" pitchFamily="34" charset="0"/>
                <a:cs typeface="Arial" panose="020B0604020202020204" pitchFamily="34" charset="0"/>
              </a:rPr>
              <a:t>19.675,-</a:t>
            </a:r>
            <a:endParaRPr lang="da-DK" sz="2000" b="1" dirty="0">
              <a:solidFill>
                <a:srgbClr val="55ACEE"/>
              </a:solidFill>
              <a:latin typeface="Arial" panose="020B0604020202020204" pitchFamily="34" charset="0"/>
              <a:cs typeface="Arial" panose="020B0604020202020204" pitchFamily="34" charset="0"/>
            </a:endParaRPr>
          </a:p>
          <a:p>
            <a:pPr algn="ctr"/>
            <a:r>
              <a:rPr lang="da-DK" sz="2000" b="1" dirty="0">
                <a:solidFill>
                  <a:srgbClr val="55ACEE"/>
                </a:solidFill>
                <a:latin typeface="Arial" panose="020B0604020202020204" pitchFamily="34" charset="0"/>
                <a:cs typeface="Arial" panose="020B0604020202020204" pitchFamily="34" charset="0"/>
              </a:rPr>
              <a:t>Spar </a:t>
            </a:r>
            <a:r>
              <a:rPr lang="da-DK" sz="2000" b="1" dirty="0" smtClean="0">
                <a:solidFill>
                  <a:srgbClr val="55ACEE"/>
                </a:solidFill>
                <a:latin typeface="Arial" panose="020B0604020202020204" pitchFamily="34" charset="0"/>
                <a:cs typeface="Arial" panose="020B0604020202020204" pitchFamily="34" charset="0"/>
              </a:rPr>
              <a:t>8.490,- </a:t>
            </a:r>
            <a:r>
              <a:rPr lang="da-DK" sz="2000" b="1" dirty="0">
                <a:solidFill>
                  <a:srgbClr val="55ACEE"/>
                </a:solidFill>
                <a:latin typeface="Arial" panose="020B0604020202020204" pitchFamily="34" charset="0"/>
                <a:cs typeface="Arial" panose="020B0604020202020204" pitchFamily="34" charset="0"/>
              </a:rPr>
              <a:t>/ </a:t>
            </a:r>
            <a:r>
              <a:rPr lang="da-DK" sz="2000" b="1" dirty="0" smtClean="0">
                <a:solidFill>
                  <a:srgbClr val="55ACEE"/>
                </a:solidFill>
                <a:latin typeface="Arial" panose="020B0604020202020204" pitchFamily="34" charset="0"/>
                <a:cs typeface="Arial" panose="020B0604020202020204" pitchFamily="34" charset="0"/>
              </a:rPr>
              <a:t>43%</a:t>
            </a:r>
            <a:endParaRPr lang="da-DK" sz="2000" b="1" dirty="0">
              <a:solidFill>
                <a:srgbClr val="55ACEE"/>
              </a:solidFill>
              <a:latin typeface="Arial" panose="020B0604020202020204" pitchFamily="34" charset="0"/>
              <a:cs typeface="Arial" panose="020B0604020202020204" pitchFamily="34" charset="0"/>
            </a:endParaRPr>
          </a:p>
        </p:txBody>
      </p:sp>
      <p:sp>
        <p:nvSpPr>
          <p:cNvPr id="18" name="Tekstfelt 17"/>
          <p:cNvSpPr txBox="1">
            <a:spLocks/>
          </p:cNvSpPr>
          <p:nvPr/>
        </p:nvSpPr>
        <p:spPr>
          <a:xfrm>
            <a:off x="8260319" y="5099335"/>
            <a:ext cx="3528241" cy="954107"/>
          </a:xfrm>
          <a:prstGeom prst="rect">
            <a:avLst/>
          </a:prstGeom>
          <a:noFill/>
          <a:ln w="25400">
            <a:solidFill>
              <a:srgbClr val="00B050"/>
            </a:solidFill>
          </a:ln>
        </p:spPr>
        <p:txBody>
          <a:bodyPr wrap="square" rtlCol="0" anchor="ctr" anchorCtr="0">
            <a:spAutoFit/>
          </a:bodyPr>
          <a:lstStyle/>
          <a:p>
            <a:pPr algn="ctr"/>
            <a:r>
              <a:rPr lang="da-DK" sz="2800" b="1" dirty="0" smtClean="0">
                <a:solidFill>
                  <a:srgbClr val="00B050"/>
                </a:solidFill>
                <a:latin typeface="Arial" panose="020B0604020202020204" pitchFamily="34" charset="0"/>
                <a:cs typeface="Arial" panose="020B0604020202020204" pitchFamily="34" charset="0"/>
              </a:rPr>
              <a:t>SPECIALPRIS</a:t>
            </a:r>
            <a:br>
              <a:rPr lang="da-DK" sz="2800" b="1" dirty="0" smtClean="0">
                <a:solidFill>
                  <a:srgbClr val="00B050"/>
                </a:solidFill>
                <a:latin typeface="Arial" panose="020B0604020202020204" pitchFamily="34" charset="0"/>
                <a:cs typeface="Arial" panose="020B0604020202020204" pitchFamily="34" charset="0"/>
              </a:rPr>
            </a:br>
            <a:r>
              <a:rPr lang="da-DK" sz="2800" b="1" dirty="0" smtClean="0">
                <a:solidFill>
                  <a:srgbClr val="00B050"/>
                </a:solidFill>
                <a:latin typeface="Arial" panose="020B0604020202020204" pitchFamily="34" charset="0"/>
                <a:cs typeface="Arial" panose="020B0604020202020204" pitchFamily="34" charset="0"/>
              </a:rPr>
              <a:t>I ALT KUN: </a:t>
            </a:r>
            <a:r>
              <a:rPr lang="da-DK" sz="2800" b="1" dirty="0" smtClean="0">
                <a:solidFill>
                  <a:srgbClr val="FF6600"/>
                </a:solidFill>
                <a:latin typeface="Arial" panose="020B0604020202020204" pitchFamily="34" charset="0"/>
                <a:cs typeface="Arial" panose="020B0604020202020204" pitchFamily="34" charset="0"/>
              </a:rPr>
              <a:t>11.185,-</a:t>
            </a:r>
            <a:endParaRPr lang="da-DK" sz="2800" b="1" dirty="0">
              <a:solidFill>
                <a:srgbClr val="FF6600"/>
              </a:solidFill>
              <a:latin typeface="Arial" panose="020B0604020202020204" pitchFamily="34" charset="0"/>
              <a:cs typeface="Arial" panose="020B0604020202020204" pitchFamily="34" charset="0"/>
            </a:endParaRPr>
          </a:p>
        </p:txBody>
      </p:sp>
      <p:sp>
        <p:nvSpPr>
          <p:cNvPr id="5" name="Rektangel 4"/>
          <p:cNvSpPr/>
          <p:nvPr/>
        </p:nvSpPr>
        <p:spPr>
          <a:xfrm>
            <a:off x="428569" y="4939189"/>
            <a:ext cx="3651820" cy="820738"/>
          </a:xfrm>
          <a:prstGeom prst="rect">
            <a:avLst/>
          </a:prstGeom>
        </p:spPr>
        <p:txBody>
          <a:bodyPr wrap="square">
            <a:spAutoFit/>
          </a:bodyPr>
          <a:lstStyle/>
          <a:p>
            <a:pPr marL="285750" indent="-285750">
              <a:spcBef>
                <a:spcPts val="400"/>
              </a:spcBef>
              <a:buFont typeface="Arial" panose="020B0604020202020204" pitchFamily="34" charset="0"/>
              <a:buChar char="•"/>
            </a:pPr>
            <a:r>
              <a:rPr lang="da-DK" sz="1050" dirty="0" smtClean="0">
                <a:solidFill>
                  <a:schemeClr val="bg1">
                    <a:lumMod val="50000"/>
                  </a:schemeClr>
                </a:solidFill>
                <a:latin typeface="Arial" panose="020B0604020202020204" pitchFamily="34" charset="0"/>
                <a:cs typeface="Arial" panose="020B0604020202020204" pitchFamily="34" charset="0"/>
              </a:rPr>
              <a:t>Alle beløb er </a:t>
            </a:r>
            <a:r>
              <a:rPr lang="da-DK" sz="1050" dirty="0" err="1" smtClean="0">
                <a:solidFill>
                  <a:schemeClr val="bg1">
                    <a:lumMod val="50000"/>
                  </a:schemeClr>
                </a:solidFill>
                <a:latin typeface="Arial" panose="020B0604020202020204" pitchFamily="34" charset="0"/>
                <a:cs typeface="Arial" panose="020B0604020202020204" pitchFamily="34" charset="0"/>
              </a:rPr>
              <a:t>excl</a:t>
            </a:r>
            <a:r>
              <a:rPr lang="da-DK" sz="1050" dirty="0" smtClean="0">
                <a:solidFill>
                  <a:schemeClr val="bg1">
                    <a:lumMod val="50000"/>
                  </a:schemeClr>
                </a:solidFill>
                <a:latin typeface="Arial" panose="020B0604020202020204" pitchFamily="34" charset="0"/>
                <a:cs typeface="Arial" panose="020B0604020202020204" pitchFamily="34" charset="0"/>
              </a:rPr>
              <a:t>. moms</a:t>
            </a:r>
          </a:p>
          <a:p>
            <a:pPr marL="285750" indent="-285750">
              <a:spcBef>
                <a:spcPts val="400"/>
              </a:spcBef>
              <a:buFont typeface="Arial" panose="020B0604020202020204" pitchFamily="34" charset="0"/>
              <a:buChar char="•"/>
            </a:pPr>
            <a:r>
              <a:rPr lang="da-DK" sz="1050" dirty="0" smtClean="0">
                <a:solidFill>
                  <a:schemeClr val="bg1">
                    <a:lumMod val="50000"/>
                  </a:schemeClr>
                </a:solidFill>
                <a:latin typeface="Arial" panose="020B0604020202020204" pitchFamily="34" charset="0"/>
                <a:cs typeface="Arial" panose="020B0604020202020204" pitchFamily="34" charset="0"/>
              </a:rPr>
              <a:t>Alle </a:t>
            </a:r>
            <a:r>
              <a:rPr lang="da-DK" sz="1050" dirty="0">
                <a:solidFill>
                  <a:schemeClr val="bg1">
                    <a:lumMod val="50000"/>
                  </a:schemeClr>
                </a:solidFill>
                <a:latin typeface="Arial" panose="020B0604020202020204" pitchFamily="34" charset="0"/>
                <a:cs typeface="Arial" panose="020B0604020202020204" pitchFamily="34" charset="0"/>
              </a:rPr>
              <a:t>fire moduler skal aktiveres inden 30 dage </a:t>
            </a:r>
            <a:r>
              <a:rPr lang="da-DK" sz="1050" dirty="0" smtClean="0">
                <a:solidFill>
                  <a:schemeClr val="bg1">
                    <a:lumMod val="50000"/>
                  </a:schemeClr>
                </a:solidFill>
                <a:latin typeface="Arial" panose="020B0604020202020204" pitchFamily="34" charset="0"/>
                <a:cs typeface="Arial" panose="020B0604020202020204" pitchFamily="34" charset="0"/>
              </a:rPr>
              <a:t/>
            </a:r>
            <a:br>
              <a:rPr lang="da-DK" sz="1050" dirty="0" smtClean="0">
                <a:solidFill>
                  <a:schemeClr val="bg1">
                    <a:lumMod val="50000"/>
                  </a:schemeClr>
                </a:solidFill>
                <a:latin typeface="Arial" panose="020B0604020202020204" pitchFamily="34" charset="0"/>
                <a:cs typeface="Arial" panose="020B0604020202020204" pitchFamily="34" charset="0"/>
              </a:rPr>
            </a:br>
            <a:r>
              <a:rPr lang="da-DK" sz="1050" dirty="0" smtClean="0">
                <a:solidFill>
                  <a:schemeClr val="bg1">
                    <a:lumMod val="50000"/>
                  </a:schemeClr>
                </a:solidFill>
                <a:latin typeface="Arial" panose="020B0604020202020204" pitchFamily="34" charset="0"/>
                <a:cs typeface="Arial" panose="020B0604020202020204" pitchFamily="34" charset="0"/>
              </a:rPr>
              <a:t>fra </a:t>
            </a:r>
            <a:r>
              <a:rPr lang="da-DK" sz="1050" dirty="0">
                <a:solidFill>
                  <a:schemeClr val="bg1">
                    <a:lumMod val="50000"/>
                  </a:schemeClr>
                </a:solidFill>
                <a:latin typeface="Arial" panose="020B0604020202020204" pitchFamily="34" charset="0"/>
                <a:cs typeface="Arial" panose="020B0604020202020204" pitchFamily="34" charset="0"/>
              </a:rPr>
              <a:t>aftaleindgåelse </a:t>
            </a:r>
            <a:r>
              <a:rPr lang="da-DK" sz="1050" dirty="0" smtClean="0">
                <a:solidFill>
                  <a:schemeClr val="bg1">
                    <a:lumMod val="50000"/>
                  </a:schemeClr>
                </a:solidFill>
                <a:latin typeface="Arial" panose="020B0604020202020204" pitchFamily="34" charset="0"/>
                <a:cs typeface="Arial" panose="020B0604020202020204" pitchFamily="34" charset="0"/>
              </a:rPr>
              <a:t/>
            </a:r>
            <a:br>
              <a:rPr lang="da-DK" sz="1050" dirty="0" smtClean="0">
                <a:solidFill>
                  <a:schemeClr val="bg1">
                    <a:lumMod val="50000"/>
                  </a:schemeClr>
                </a:solidFill>
                <a:latin typeface="Arial" panose="020B0604020202020204" pitchFamily="34" charset="0"/>
                <a:cs typeface="Arial" panose="020B0604020202020204" pitchFamily="34" charset="0"/>
              </a:rPr>
            </a:br>
            <a:r>
              <a:rPr lang="da-DK" sz="1050" dirty="0" smtClean="0">
                <a:solidFill>
                  <a:schemeClr val="bg1">
                    <a:lumMod val="50000"/>
                  </a:schemeClr>
                </a:solidFill>
                <a:latin typeface="Arial" panose="020B0604020202020204" pitchFamily="34" charset="0"/>
                <a:cs typeface="Arial" panose="020B0604020202020204" pitchFamily="34" charset="0"/>
              </a:rPr>
              <a:t>(</a:t>
            </a:r>
            <a:r>
              <a:rPr lang="da-DK" sz="1050" dirty="0">
                <a:solidFill>
                  <a:schemeClr val="bg1">
                    <a:lumMod val="50000"/>
                  </a:schemeClr>
                </a:solidFill>
                <a:latin typeface="Arial" panose="020B0604020202020204" pitchFamily="34" charset="0"/>
                <a:cs typeface="Arial" panose="020B0604020202020204" pitchFamily="34" charset="0"/>
              </a:rPr>
              <a:t>auktionsvisningen min. tre live-auktioner). </a:t>
            </a:r>
            <a:endParaRPr lang="da-DK" sz="1050" dirty="0" smtClean="0">
              <a:solidFill>
                <a:schemeClr val="bg1">
                  <a:lumMod val="50000"/>
                </a:schemeClr>
              </a:solidFill>
              <a:latin typeface="Arial" panose="020B0604020202020204" pitchFamily="34" charset="0"/>
              <a:cs typeface="Arial" panose="020B0604020202020204" pitchFamily="34" charset="0"/>
            </a:endParaRPr>
          </a:p>
        </p:txBody>
      </p:sp>
      <p:sp>
        <p:nvSpPr>
          <p:cNvPr id="14" name="Tekstfelt 13"/>
          <p:cNvSpPr txBox="1"/>
          <p:nvPr/>
        </p:nvSpPr>
        <p:spPr>
          <a:xfrm>
            <a:off x="4392822" y="4920209"/>
            <a:ext cx="3555064" cy="1231106"/>
          </a:xfrm>
          <a:prstGeom prst="rect">
            <a:avLst/>
          </a:prstGeom>
          <a:noFill/>
          <a:ln>
            <a:solidFill>
              <a:schemeClr val="accent1"/>
            </a:solidFill>
          </a:ln>
        </p:spPr>
        <p:txBody>
          <a:bodyPr wrap="square" rtlCol="0">
            <a:spAutoFit/>
          </a:bodyPr>
          <a:lstStyle/>
          <a:p>
            <a:pPr>
              <a:spcBef>
                <a:spcPts val="400"/>
              </a:spcBef>
            </a:pPr>
            <a:r>
              <a:rPr lang="da-DK" sz="1400" b="1" dirty="0" smtClean="0">
                <a:solidFill>
                  <a:srgbClr val="55ACEE"/>
                </a:solidFill>
                <a:latin typeface="Arial" panose="020B0604020202020204" pitchFamily="34" charset="0"/>
                <a:cs typeface="Arial" panose="020B0604020202020204" pitchFamily="34" charset="0"/>
              </a:rPr>
              <a:t>12mdr. </a:t>
            </a:r>
            <a:r>
              <a:rPr lang="da-DK" sz="1400" b="1" dirty="0" err="1" smtClean="0">
                <a:solidFill>
                  <a:srgbClr val="00B050"/>
                </a:solidFill>
                <a:latin typeface="Arial" panose="020B0604020202020204" pitchFamily="34" charset="0"/>
                <a:cs typeface="Arial" panose="020B0604020202020204" pitchFamily="34" charset="0"/>
              </a:rPr>
              <a:t>iCRAWL</a:t>
            </a:r>
            <a:r>
              <a:rPr lang="da-DK" sz="1400" b="1" dirty="0" smtClean="0">
                <a:solidFill>
                  <a:srgbClr val="55ACEE"/>
                </a:solidFill>
                <a:latin typeface="Arial" panose="020B0604020202020204" pitchFamily="34" charset="0"/>
                <a:cs typeface="Arial" panose="020B0604020202020204" pitchFamily="34" charset="0"/>
              </a:rPr>
              <a:t> på Industribasen</a:t>
            </a:r>
            <a:br>
              <a:rPr lang="da-DK" sz="1400" b="1" dirty="0" smtClean="0">
                <a:solidFill>
                  <a:srgbClr val="55ACEE"/>
                </a:solidFill>
                <a:latin typeface="Arial" panose="020B0604020202020204" pitchFamily="34" charset="0"/>
                <a:cs typeface="Arial" panose="020B0604020202020204" pitchFamily="34" charset="0"/>
              </a:rPr>
            </a:br>
            <a:r>
              <a:rPr lang="da-DK" sz="1400" b="1" dirty="0" smtClean="0">
                <a:solidFill>
                  <a:srgbClr val="55ACEE"/>
                </a:solidFill>
                <a:latin typeface="Arial" panose="020B0604020202020204" pitchFamily="34" charset="0"/>
                <a:cs typeface="Arial" panose="020B0604020202020204" pitchFamily="34" charset="0"/>
              </a:rPr>
              <a:t>(værdi 4.740,-)</a:t>
            </a:r>
            <a:endParaRPr lang="da-DK" sz="1400" b="1" dirty="0">
              <a:solidFill>
                <a:srgbClr val="55ACEE"/>
              </a:solidFill>
              <a:latin typeface="Arial" panose="020B0604020202020204" pitchFamily="34" charset="0"/>
              <a:cs typeface="Arial" panose="020B0604020202020204" pitchFamily="34" charset="0"/>
            </a:endParaRPr>
          </a:p>
          <a:p>
            <a:pPr>
              <a:spcBef>
                <a:spcPts val="400"/>
              </a:spcBef>
            </a:pPr>
            <a:r>
              <a:rPr lang="da-DK" sz="1100" dirty="0">
                <a:latin typeface="Arial" panose="020B0604020202020204" pitchFamily="34" charset="0"/>
                <a:cs typeface="Arial" panose="020B0604020202020204" pitchFamily="34" charset="0"/>
              </a:rPr>
              <a:t>· Vi </a:t>
            </a:r>
            <a:r>
              <a:rPr lang="da-DK" sz="1100" dirty="0" smtClean="0">
                <a:latin typeface="Arial" panose="020B0604020202020204" pitchFamily="34" charset="0"/>
                <a:cs typeface="Arial" panose="020B0604020202020204" pitchFamily="34" charset="0"/>
              </a:rPr>
              <a:t>henter dine annoncer helt automatisk</a:t>
            </a:r>
            <a:endParaRPr lang="da-DK" sz="1100" dirty="0">
              <a:latin typeface="Arial" panose="020B0604020202020204" pitchFamily="34" charset="0"/>
              <a:cs typeface="Arial" panose="020B0604020202020204" pitchFamily="34" charset="0"/>
            </a:endParaRPr>
          </a:p>
          <a:p>
            <a:pPr>
              <a:spcBef>
                <a:spcPts val="400"/>
              </a:spcBef>
            </a:pPr>
            <a:r>
              <a:rPr lang="da-DK" sz="1100" dirty="0">
                <a:latin typeface="Arial" panose="020B0604020202020204" pitchFamily="34" charset="0"/>
                <a:cs typeface="Arial" panose="020B0604020202020204" pitchFamily="34" charset="0"/>
              </a:rPr>
              <a:t>· </a:t>
            </a:r>
            <a:r>
              <a:rPr lang="da-DK" sz="1100" dirty="0" smtClean="0">
                <a:latin typeface="Arial" panose="020B0604020202020204" pitchFamily="34" charset="0"/>
                <a:cs typeface="Arial" panose="020B0604020202020204" pitchFamily="34" charset="0"/>
              </a:rPr>
              <a:t>Fra egen hjemmeside eller 3. part</a:t>
            </a:r>
            <a:endParaRPr lang="da-DK" sz="1100" dirty="0">
              <a:latin typeface="Arial" panose="020B0604020202020204" pitchFamily="34" charset="0"/>
              <a:cs typeface="Arial" panose="020B0604020202020204" pitchFamily="34" charset="0"/>
            </a:endParaRPr>
          </a:p>
          <a:p>
            <a:pPr>
              <a:spcBef>
                <a:spcPts val="400"/>
              </a:spcBef>
            </a:pPr>
            <a:r>
              <a:rPr lang="da-DK" sz="1100" dirty="0">
                <a:latin typeface="Arial" panose="020B0604020202020204" pitchFamily="34" charset="0"/>
                <a:cs typeface="Arial" panose="020B0604020202020204" pitchFamily="34" charset="0"/>
              </a:rPr>
              <a:t>· </a:t>
            </a:r>
            <a:r>
              <a:rPr lang="da-DK" sz="1100" dirty="0" smtClean="0">
                <a:latin typeface="Arial" panose="020B0604020202020204" pitchFamily="34" charset="0"/>
                <a:cs typeface="Arial" panose="020B0604020202020204" pitchFamily="34" charset="0"/>
              </a:rPr>
              <a:t>Det sparer jer for dobbeltarbejde</a:t>
            </a:r>
            <a:endParaRPr lang="da-DK" sz="1100" dirty="0">
              <a:latin typeface="Arial" panose="020B0604020202020204" pitchFamily="34" charset="0"/>
              <a:cs typeface="Arial" panose="020B0604020202020204" pitchFamily="34" charset="0"/>
            </a:endParaRPr>
          </a:p>
        </p:txBody>
      </p:sp>
      <p:sp>
        <p:nvSpPr>
          <p:cNvPr id="23" name="Tekstfelt 22">
            <a:hlinkClick r:id="" action="ppaction://noaction"/>
          </p:cNvPr>
          <p:cNvSpPr txBox="1"/>
          <p:nvPr/>
        </p:nvSpPr>
        <p:spPr>
          <a:xfrm>
            <a:off x="7234344" y="5819586"/>
            <a:ext cx="691856" cy="323165"/>
          </a:xfrm>
          <a:prstGeom prst="rect">
            <a:avLst/>
          </a:prstGeom>
          <a:noFill/>
          <a:ln>
            <a:solidFill>
              <a:schemeClr val="accent1"/>
            </a:solidFill>
          </a:ln>
        </p:spPr>
        <p:txBody>
          <a:bodyPr wrap="square" rtlCol="0">
            <a:spAutoFit/>
          </a:bodyPr>
          <a:lstStyle/>
          <a:p>
            <a:pPr algn="ctr"/>
            <a:r>
              <a:rPr lang="da-DK" sz="500" dirty="0" smtClean="0">
                <a:solidFill>
                  <a:schemeClr val="accent5">
                    <a:lumMod val="75000"/>
                  </a:schemeClr>
                </a:solidFill>
                <a:latin typeface="Arial" panose="020B0604020202020204" pitchFamily="34" charset="0"/>
                <a:cs typeface="Arial" panose="020B0604020202020204" pitchFamily="34" charset="0"/>
              </a:rPr>
              <a:t>Kun på Maskinbladet?</a:t>
            </a:r>
          </a:p>
          <a:p>
            <a:pPr algn="ctr"/>
            <a:r>
              <a:rPr lang="da-DK" sz="500" dirty="0" smtClean="0">
                <a:solidFill>
                  <a:schemeClr val="accent5">
                    <a:lumMod val="75000"/>
                  </a:schemeClr>
                </a:solidFill>
                <a:latin typeface="Arial" panose="020B0604020202020204" pitchFamily="34" charset="0"/>
                <a:cs typeface="Arial" panose="020B0604020202020204" pitchFamily="34" charset="0"/>
              </a:rPr>
              <a:t>[klik her]</a:t>
            </a:r>
            <a:endParaRPr lang="da-DK" sz="500" dirty="0">
              <a:solidFill>
                <a:schemeClr val="accent5">
                  <a:lumMod val="75000"/>
                </a:schemeClr>
              </a:solidFill>
              <a:latin typeface="Arial" panose="020B0604020202020204" pitchFamily="34" charset="0"/>
              <a:cs typeface="Arial" panose="020B0604020202020204" pitchFamily="34" charset="0"/>
            </a:endParaRPr>
          </a:p>
        </p:txBody>
      </p:sp>
      <p:graphicFrame>
        <p:nvGraphicFramePr>
          <p:cNvPr id="8" name="Objekt 7"/>
          <p:cNvGraphicFramePr>
            <a:graphicFrameLocks noChangeAspect="1"/>
          </p:cNvGraphicFramePr>
          <p:nvPr>
            <p:extLst/>
          </p:nvPr>
        </p:nvGraphicFramePr>
        <p:xfrm>
          <a:off x="240978" y="611455"/>
          <a:ext cx="947737" cy="939800"/>
        </p:xfrm>
        <a:graphic>
          <a:graphicData uri="http://schemas.openxmlformats.org/presentationml/2006/ole">
            <mc:AlternateContent xmlns:mc="http://schemas.openxmlformats.org/markup-compatibility/2006">
              <mc:Choice xmlns:v="urn:schemas-microsoft-com:vml" Requires="v">
                <p:oleObj spid="_x0000_s20513" name="Image" r:id="rId11" imgW="947880" imgH="939240" progId="Photoshop.Image.14">
                  <p:embed/>
                </p:oleObj>
              </mc:Choice>
              <mc:Fallback>
                <p:oleObj name="Image" r:id="rId11" imgW="947880" imgH="939240" progId="Photoshop.Image.14">
                  <p:embed/>
                  <p:pic>
                    <p:nvPicPr>
                      <p:cNvPr id="0" name=""/>
                      <p:cNvPicPr/>
                      <p:nvPr/>
                    </p:nvPicPr>
                    <p:blipFill>
                      <a:blip r:embed="rId12"/>
                      <a:stretch>
                        <a:fillRect/>
                      </a:stretch>
                    </p:blipFill>
                    <p:spPr>
                      <a:xfrm>
                        <a:off x="240978" y="611455"/>
                        <a:ext cx="947737" cy="939800"/>
                      </a:xfrm>
                      <a:prstGeom prst="rect">
                        <a:avLst/>
                      </a:prstGeom>
                    </p:spPr>
                  </p:pic>
                </p:oleObj>
              </mc:Fallback>
            </mc:AlternateContent>
          </a:graphicData>
        </a:graphic>
      </p:graphicFrame>
      <p:pic>
        <p:nvPicPr>
          <p:cNvPr id="21" name="Billed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154" y="51003"/>
            <a:ext cx="2790979" cy="558196"/>
          </a:xfrm>
          <a:prstGeom prst="rect">
            <a:avLst/>
          </a:prstGeom>
        </p:spPr>
      </p:pic>
      <p:sp>
        <p:nvSpPr>
          <p:cNvPr id="22" name="Tekstfelt 21">
            <a:hlinkClick r:id="rId14" action="ppaction://hlinksldjump"/>
          </p:cNvPr>
          <p:cNvSpPr txBox="1"/>
          <p:nvPr/>
        </p:nvSpPr>
        <p:spPr>
          <a:xfrm>
            <a:off x="11368841" y="639367"/>
            <a:ext cx="54534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Tilbud</a:t>
            </a:r>
            <a:endParaRPr lang="da-DK" sz="10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0053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150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led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5770"/>
            <a:ext cx="12192002" cy="1318225"/>
          </a:xfrm>
          <a:prstGeom prst="rect">
            <a:avLst/>
          </a:prstGeom>
        </p:spPr>
      </p:pic>
      <p:sp>
        <p:nvSpPr>
          <p:cNvPr id="21" name="Tekstfelt 20">
            <a:hlinkClick r:id="rId3" action="ppaction://hlinksldjump"/>
          </p:cNvPr>
          <p:cNvSpPr txBox="1"/>
          <p:nvPr/>
        </p:nvSpPr>
        <p:spPr>
          <a:xfrm>
            <a:off x="10294970" y="639367"/>
            <a:ext cx="636713" cy="246221"/>
          </a:xfrm>
          <a:prstGeom prst="rect">
            <a:avLst/>
          </a:prstGeom>
          <a:noFill/>
        </p:spPr>
        <p:txBody>
          <a:bodyPr wrap="none" rtlCol="0">
            <a:spAutoFit/>
          </a:bodyPr>
          <a:lstStyle/>
          <a:p>
            <a:r>
              <a:rPr lang="da-DK" sz="1000" dirty="0" smtClean="0">
                <a:solidFill>
                  <a:schemeClr val="bg1">
                    <a:lumMod val="50000"/>
                  </a:schemeClr>
                </a:solidFill>
                <a:latin typeface="Play" panose="020B0000000000000000" pitchFamily="34" charset="0"/>
              </a:rPr>
              <a:t>Auktion</a:t>
            </a:r>
            <a:endParaRPr lang="da-DK" sz="1000" dirty="0">
              <a:solidFill>
                <a:schemeClr val="bg1">
                  <a:lumMod val="50000"/>
                </a:schemeClr>
              </a:solidFill>
              <a:latin typeface="Play" panose="020B0000000000000000" pitchFamily="34" charset="0"/>
            </a:endParaRPr>
          </a:p>
        </p:txBody>
      </p:sp>
      <p:sp>
        <p:nvSpPr>
          <p:cNvPr id="23" name="Tekstfelt 22">
            <a:hlinkClick r:id="rId4" action="ppaction://hlinksldjump"/>
          </p:cNvPr>
          <p:cNvSpPr txBox="1"/>
          <p:nvPr/>
        </p:nvSpPr>
        <p:spPr>
          <a:xfrm>
            <a:off x="9248866" y="639367"/>
            <a:ext cx="660758" cy="246221"/>
          </a:xfrm>
          <a:prstGeom prst="rect">
            <a:avLst/>
          </a:prstGeom>
          <a:noFill/>
        </p:spPr>
        <p:txBody>
          <a:bodyPr wrap="none" rtlCol="0">
            <a:spAutoFit/>
          </a:bodyPr>
          <a:lstStyle/>
          <a:p>
            <a:r>
              <a:rPr lang="da-DK" sz="1000" dirty="0" smtClean="0">
                <a:solidFill>
                  <a:schemeClr val="bg1">
                    <a:lumMod val="50000"/>
                  </a:schemeClr>
                </a:solidFill>
                <a:latin typeface="Play" panose="020B0000000000000000" pitchFamily="34" charset="0"/>
              </a:rPr>
              <a:t>Moduler</a:t>
            </a:r>
            <a:endParaRPr lang="da-DK" sz="1000" dirty="0">
              <a:solidFill>
                <a:schemeClr val="bg1">
                  <a:lumMod val="50000"/>
                </a:schemeClr>
              </a:solidFill>
              <a:latin typeface="Play" panose="020B0000000000000000" pitchFamily="34" charset="0"/>
            </a:endParaRPr>
          </a:p>
        </p:txBody>
      </p:sp>
      <p:sp>
        <p:nvSpPr>
          <p:cNvPr id="24" name="Tekstfelt 23">
            <a:hlinkClick r:id="rId5" action="ppaction://hlinksldjump"/>
          </p:cNvPr>
          <p:cNvSpPr txBox="1"/>
          <p:nvPr/>
        </p:nvSpPr>
        <p:spPr>
          <a:xfrm>
            <a:off x="8252191" y="640268"/>
            <a:ext cx="593432" cy="246221"/>
          </a:xfrm>
          <a:prstGeom prst="rect">
            <a:avLst/>
          </a:prstGeom>
          <a:noFill/>
        </p:spPr>
        <p:txBody>
          <a:bodyPr wrap="none" rtlCol="0">
            <a:spAutoFit/>
          </a:bodyPr>
          <a:lstStyle/>
          <a:p>
            <a:r>
              <a:rPr lang="da-DK" sz="1000" dirty="0" smtClean="0">
                <a:solidFill>
                  <a:schemeClr val="bg1">
                    <a:lumMod val="50000"/>
                  </a:schemeClr>
                </a:solidFill>
                <a:latin typeface="Play" panose="020B0000000000000000" pitchFamily="34" charset="0"/>
              </a:rPr>
              <a:t>Banner</a:t>
            </a:r>
            <a:endParaRPr lang="da-DK" sz="1000" dirty="0">
              <a:solidFill>
                <a:schemeClr val="bg1">
                  <a:lumMod val="50000"/>
                </a:schemeClr>
              </a:solidFill>
              <a:latin typeface="Play" panose="020B0000000000000000" pitchFamily="34" charset="0"/>
            </a:endParaRPr>
          </a:p>
        </p:txBody>
      </p:sp>
      <p:sp>
        <p:nvSpPr>
          <p:cNvPr id="27" name="Tekstfelt 26">
            <a:hlinkClick r:id="rId6" action="ppaction://hlinksldjump"/>
          </p:cNvPr>
          <p:cNvSpPr txBox="1"/>
          <p:nvPr/>
        </p:nvSpPr>
        <p:spPr>
          <a:xfrm>
            <a:off x="6107812" y="635588"/>
            <a:ext cx="761747" cy="246221"/>
          </a:xfrm>
          <a:prstGeom prst="rect">
            <a:avLst/>
          </a:prstGeom>
          <a:noFill/>
        </p:spPr>
        <p:txBody>
          <a:bodyPr wrap="none" rtlCol="0">
            <a:spAutoFit/>
          </a:bodyPr>
          <a:lstStyle/>
          <a:p>
            <a:r>
              <a:rPr lang="da-DK" sz="1000" dirty="0" smtClean="0">
                <a:solidFill>
                  <a:schemeClr val="bg1">
                    <a:lumMod val="50000"/>
                  </a:schemeClr>
                </a:solidFill>
                <a:latin typeface="Play" panose="020B0000000000000000" pitchFamily="34" charset="0"/>
              </a:rPr>
              <a:t>Afrunding</a:t>
            </a:r>
            <a:endParaRPr lang="da-DK" sz="1000" dirty="0">
              <a:solidFill>
                <a:schemeClr val="bg1">
                  <a:lumMod val="50000"/>
                </a:schemeClr>
              </a:solidFill>
              <a:latin typeface="Play" panose="020B0000000000000000" pitchFamily="34" charset="0"/>
            </a:endParaRPr>
          </a:p>
        </p:txBody>
      </p:sp>
      <p:sp>
        <p:nvSpPr>
          <p:cNvPr id="3" name="Undertitel 2"/>
          <p:cNvSpPr>
            <a:spLocks noGrp="1"/>
          </p:cNvSpPr>
          <p:nvPr>
            <p:ph type="subTitle" idx="1"/>
          </p:nvPr>
        </p:nvSpPr>
        <p:spPr>
          <a:xfrm>
            <a:off x="58471" y="941523"/>
            <a:ext cx="6652473" cy="581544"/>
          </a:xfrm>
        </p:spPr>
        <p:txBody>
          <a:bodyPr>
            <a:normAutofit/>
          </a:bodyPr>
          <a:lstStyle/>
          <a:p>
            <a:pPr algn="l"/>
            <a:r>
              <a:rPr lang="da-DK" sz="2000" b="1" dirty="0" smtClean="0">
                <a:solidFill>
                  <a:schemeClr val="bg1"/>
                </a:solidFill>
                <a:latin typeface="Play" panose="020B0000000000000000" pitchFamily="34" charset="0"/>
              </a:rPr>
              <a:t>OPSUMMERING – ET HAV AF FORDELE</a:t>
            </a:r>
          </a:p>
        </p:txBody>
      </p:sp>
      <p:pic>
        <p:nvPicPr>
          <p:cNvPr id="13" name="Billed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6510043"/>
            <a:ext cx="12217881" cy="477261"/>
          </a:xfrm>
          <a:prstGeom prst="rect">
            <a:avLst/>
          </a:prstGeom>
        </p:spPr>
      </p:pic>
      <p:pic>
        <p:nvPicPr>
          <p:cNvPr id="14" name="Billed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11610" y="2688399"/>
            <a:ext cx="2554974" cy="2940774"/>
          </a:xfrm>
          <a:prstGeom prst="rect">
            <a:avLst/>
          </a:prstGeom>
        </p:spPr>
      </p:pic>
      <p:sp>
        <p:nvSpPr>
          <p:cNvPr id="18" name="Pladsholder til indhold 2"/>
          <p:cNvSpPr txBox="1">
            <a:spLocks/>
          </p:cNvSpPr>
          <p:nvPr/>
        </p:nvSpPr>
        <p:spPr>
          <a:xfrm>
            <a:off x="3581557" y="5423022"/>
            <a:ext cx="8724901" cy="10637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Clr>
                <a:srgbClr val="FF0000"/>
              </a:buClr>
              <a:buFont typeface="Wingdings" panose="05000000000000000000" pitchFamily="2" charset="2"/>
              <a:buChar char="§"/>
            </a:pPr>
            <a:r>
              <a:rPr lang="da-DK" sz="2000" kern="0" dirty="0" smtClean="0">
                <a:latin typeface="Arial" panose="020B0604020202020204" pitchFamily="34" charset="0"/>
                <a:cs typeface="Arial" panose="020B0604020202020204" pitchFamily="34" charset="0"/>
              </a:rPr>
              <a:t>Hvad gør vi nu?</a:t>
            </a:r>
          </a:p>
          <a:p>
            <a:pPr marL="285750" indent="-285750" algn="l">
              <a:buClr>
                <a:srgbClr val="FF0000"/>
              </a:buClr>
              <a:buFont typeface="Wingdings" panose="05000000000000000000" pitchFamily="2" charset="2"/>
              <a:buChar char="§"/>
            </a:pPr>
            <a:r>
              <a:rPr lang="da-DK" sz="2000" kern="0" dirty="0" smtClean="0">
                <a:latin typeface="Arial" panose="020B0604020202020204" pitchFamily="34" charset="0"/>
                <a:cs typeface="Arial" panose="020B0604020202020204" pitchFamily="34" charset="0"/>
              </a:rPr>
              <a:t>Skal vi give hinanden håndslag eller….?</a:t>
            </a:r>
          </a:p>
        </p:txBody>
      </p:sp>
      <p:sp>
        <p:nvSpPr>
          <p:cNvPr id="19" name="Pladsholder til indhold 2"/>
          <p:cNvSpPr txBox="1">
            <a:spLocks/>
          </p:cNvSpPr>
          <p:nvPr/>
        </p:nvSpPr>
        <p:spPr>
          <a:xfrm>
            <a:off x="405903" y="5459028"/>
            <a:ext cx="4712993" cy="6105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FF0000"/>
              </a:buClr>
            </a:pPr>
            <a:r>
              <a:rPr lang="da-DK" sz="2000" b="1" kern="0" dirty="0" smtClean="0">
                <a:latin typeface="Arial" panose="020B0604020202020204" pitchFamily="34" charset="0"/>
                <a:cs typeface="Arial" panose="020B0604020202020204" pitchFamily="34" charset="0"/>
              </a:rPr>
              <a:t>Næste step…</a:t>
            </a:r>
            <a:endParaRPr lang="da-DK" sz="2000" b="1" kern="0" dirty="0">
              <a:latin typeface="Arial" panose="020B0604020202020204" pitchFamily="34" charset="0"/>
              <a:cs typeface="Arial" panose="020B0604020202020204" pitchFamily="34" charset="0"/>
            </a:endParaRPr>
          </a:p>
        </p:txBody>
      </p:sp>
      <p:sp>
        <p:nvSpPr>
          <p:cNvPr id="25" name="Pladsholder til indhold 2"/>
          <p:cNvSpPr txBox="1">
            <a:spLocks/>
          </p:cNvSpPr>
          <p:nvPr/>
        </p:nvSpPr>
        <p:spPr>
          <a:xfrm>
            <a:off x="5327112" y="1714481"/>
            <a:ext cx="4476282" cy="42519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lr>
                <a:srgbClr val="FF0000"/>
              </a:buClr>
              <a:buFont typeface="Wingdings" panose="05000000000000000000" pitchFamily="2" charset="2"/>
              <a:buChar char="ü"/>
            </a:pPr>
            <a:r>
              <a:rPr lang="da-DK" sz="1100" kern="0" dirty="0">
                <a:latin typeface="Arial" panose="020B0604020202020204" pitchFamily="34" charset="0"/>
                <a:cs typeface="Arial" panose="020B0604020202020204" pitchFamily="34" charset="0"/>
              </a:rPr>
              <a:t>Det er nemt for dine kunder at finde frem til dig:</a:t>
            </a:r>
            <a:br>
              <a:rPr lang="da-DK" sz="1100" kern="0" dirty="0">
                <a:latin typeface="Arial" panose="020B0604020202020204" pitchFamily="34" charset="0"/>
                <a:cs typeface="Arial" panose="020B0604020202020204" pitchFamily="34" charset="0"/>
              </a:rPr>
            </a:br>
            <a:r>
              <a:rPr lang="da-DK" sz="1100" kern="0" dirty="0">
                <a:latin typeface="Arial" panose="020B0604020202020204" pitchFamily="34" charset="0"/>
                <a:cs typeface="Arial" panose="020B0604020202020204" pitchFamily="34" charset="0"/>
              </a:rPr>
              <a:t>OMFATTENDE Google-optimering med gode placeringer på alle vores kategorier.</a:t>
            </a:r>
          </a:p>
          <a:p>
            <a:pPr marL="342900" indent="-342900" algn="l">
              <a:buClr>
                <a:srgbClr val="FF0000"/>
              </a:buClr>
              <a:buFont typeface="Wingdings" panose="05000000000000000000" pitchFamily="2" charset="2"/>
              <a:buChar char="ü"/>
            </a:pPr>
            <a:r>
              <a:rPr lang="da-DK" sz="1100" kern="0" dirty="0">
                <a:latin typeface="Arial" panose="020B0604020202020204" pitchFamily="34" charset="0"/>
                <a:cs typeface="Arial" panose="020B0604020202020204" pitchFamily="34" charset="0"/>
              </a:rPr>
              <a:t>Vi opretter gerne nye underkategorier til dig – og vi tager omkostningen mht. Google-optimering.</a:t>
            </a:r>
          </a:p>
          <a:p>
            <a:pPr marL="342900" indent="-342900" algn="l">
              <a:buClr>
                <a:srgbClr val="FF0000"/>
              </a:buClr>
              <a:buFont typeface="Wingdings" panose="05000000000000000000" pitchFamily="2" charset="2"/>
              <a:buChar char="ü"/>
            </a:pPr>
            <a:r>
              <a:rPr lang="da-DK" sz="1100" kern="0" dirty="0" smtClean="0">
                <a:latin typeface="Arial" panose="020B0604020202020204" pitchFamily="34" charset="0"/>
                <a:cs typeface="Arial" panose="020B0604020202020204" pitchFamily="34" charset="0"/>
              </a:rPr>
              <a:t>Vi har ca. 50.000 besøgende hver måned. Det svarer til ca. 1.600 besøgende </a:t>
            </a:r>
            <a:r>
              <a:rPr lang="da-DK" sz="1100" u="sng" kern="0" dirty="0" smtClean="0">
                <a:latin typeface="Arial" panose="020B0604020202020204" pitchFamily="34" charset="0"/>
                <a:cs typeface="Arial" panose="020B0604020202020204" pitchFamily="34" charset="0"/>
              </a:rPr>
              <a:t>HVER</a:t>
            </a:r>
            <a:r>
              <a:rPr lang="da-DK" sz="1100" kern="0" dirty="0" smtClean="0">
                <a:latin typeface="Arial" panose="020B0604020202020204" pitchFamily="34" charset="0"/>
                <a:cs typeface="Arial" panose="020B0604020202020204" pitchFamily="34" charset="0"/>
              </a:rPr>
              <a:t> dag!</a:t>
            </a:r>
          </a:p>
          <a:p>
            <a:pPr marL="342900" indent="-342900" algn="l">
              <a:buClr>
                <a:srgbClr val="FF0000"/>
              </a:buClr>
              <a:buFont typeface="Wingdings" panose="05000000000000000000" pitchFamily="2" charset="2"/>
              <a:buChar char="ü"/>
            </a:pPr>
            <a:r>
              <a:rPr lang="da-DK" sz="1100" kern="0" dirty="0">
                <a:latin typeface="Arial" panose="020B0604020202020204" pitchFamily="34" charset="0"/>
                <a:cs typeface="Arial" panose="020B0604020202020204" pitchFamily="34" charset="0"/>
              </a:rPr>
              <a:t>Vi tilbyder gratis support alle ugens hverdage fra kl. 8-16</a:t>
            </a:r>
            <a:r>
              <a:rPr lang="da-DK" sz="1100" kern="0" dirty="0" smtClean="0">
                <a:latin typeface="Arial" panose="020B0604020202020204" pitchFamily="34" charset="0"/>
                <a:cs typeface="Arial" panose="020B0604020202020204" pitchFamily="34" charset="0"/>
              </a:rPr>
              <a:t>.</a:t>
            </a:r>
          </a:p>
          <a:p>
            <a:pPr marL="342900" indent="-342900" algn="l">
              <a:buClr>
                <a:srgbClr val="FF0000"/>
              </a:buClr>
              <a:buFont typeface="Wingdings" panose="05000000000000000000" pitchFamily="2" charset="2"/>
              <a:buChar char="ü"/>
            </a:pPr>
            <a:r>
              <a:rPr lang="da-DK" sz="1100" kern="0" dirty="0" smtClean="0">
                <a:latin typeface="Arial" panose="020B0604020202020204" pitchFamily="34" charset="0"/>
                <a:cs typeface="Arial" panose="020B0604020202020204" pitchFamily="34" charset="0"/>
              </a:rPr>
              <a:t>Mulighed for at vi opretter annoncer og auktioner for dig – en fordel i travle situationer.</a:t>
            </a:r>
            <a:endParaRPr lang="da-DK" sz="1100" kern="0" dirty="0">
              <a:latin typeface="Arial" panose="020B0604020202020204" pitchFamily="34" charset="0"/>
              <a:cs typeface="Arial" panose="020B0604020202020204" pitchFamily="34" charset="0"/>
            </a:endParaRPr>
          </a:p>
          <a:p>
            <a:pPr marL="342900" indent="-342900" algn="l">
              <a:buClr>
                <a:srgbClr val="FF0000"/>
              </a:buClr>
              <a:buFont typeface="Wingdings" panose="05000000000000000000" pitchFamily="2" charset="2"/>
              <a:buChar char="ü"/>
            </a:pPr>
            <a:r>
              <a:rPr lang="da-DK" sz="1100" kern="0" dirty="0">
                <a:latin typeface="Arial" panose="020B0604020202020204" pitchFamily="34" charset="0"/>
                <a:cs typeface="Arial" panose="020B0604020202020204" pitchFamily="34" charset="0"/>
              </a:rPr>
              <a:t>Stærke familierelationer. Vi markedsfører os bredt og sender dagligt nyhedsbreve med bl.a. auktioner ud til </a:t>
            </a:r>
            <a:r>
              <a:rPr lang="da-DK" sz="1100" kern="0" dirty="0" smtClean="0">
                <a:latin typeface="Arial" panose="020B0604020202020204" pitchFamily="34" charset="0"/>
                <a:cs typeface="Arial" panose="020B0604020202020204" pitchFamily="34" charset="0"/>
              </a:rPr>
              <a:t>over 100.000 </a:t>
            </a:r>
            <a:r>
              <a:rPr lang="da-DK" sz="1100" kern="0" dirty="0">
                <a:latin typeface="Arial" panose="020B0604020202020204" pitchFamily="34" charset="0"/>
                <a:cs typeface="Arial" panose="020B0604020202020204" pitchFamily="34" charset="0"/>
              </a:rPr>
              <a:t>beslutningstager i dansk erhverv.</a:t>
            </a:r>
          </a:p>
          <a:p>
            <a:pPr marL="342900" indent="-342900" algn="l">
              <a:buClr>
                <a:srgbClr val="FF0000"/>
              </a:buClr>
              <a:buFont typeface="Wingdings" panose="05000000000000000000" pitchFamily="2" charset="2"/>
              <a:buChar char="ü"/>
            </a:pPr>
            <a:r>
              <a:rPr lang="da-DK" sz="1100" kern="0" dirty="0" smtClean="0">
                <a:latin typeface="Arial" panose="020B0604020202020204" pitchFamily="34" charset="0"/>
                <a:cs typeface="Arial" panose="020B0604020202020204" pitchFamily="34" charset="0"/>
              </a:rPr>
              <a:t>Hold fast i dét, du allerede gør – brug Industribasen som </a:t>
            </a:r>
            <a:r>
              <a:rPr lang="da-DK" sz="1100" b="1" i="1" kern="0" dirty="0" smtClean="0">
                <a:latin typeface="Arial" panose="020B0604020202020204" pitchFamily="34" charset="0"/>
                <a:cs typeface="Arial" panose="020B0604020202020204" pitchFamily="34" charset="0"/>
              </a:rPr>
              <a:t>det friske pust og det stærke supplement!</a:t>
            </a:r>
            <a:endParaRPr lang="da-DK" sz="1100" b="1" i="1" kern="0" dirty="0">
              <a:latin typeface="Arial" panose="020B0604020202020204" pitchFamily="34" charset="0"/>
              <a:cs typeface="Arial" panose="020B0604020202020204" pitchFamily="34" charset="0"/>
            </a:endParaRPr>
          </a:p>
          <a:p>
            <a:pPr algn="l">
              <a:buClr>
                <a:srgbClr val="FF0000"/>
              </a:buClr>
            </a:pPr>
            <a:endParaRPr lang="da-DK" sz="1200" kern="0" dirty="0">
              <a:latin typeface="Arial" panose="020B0604020202020204" pitchFamily="34" charset="0"/>
              <a:cs typeface="Arial" panose="020B0604020202020204" pitchFamily="34" charset="0"/>
            </a:endParaRPr>
          </a:p>
        </p:txBody>
      </p:sp>
      <p:sp>
        <p:nvSpPr>
          <p:cNvPr id="26" name="Pladsholder til indhold 2"/>
          <p:cNvSpPr txBox="1">
            <a:spLocks/>
          </p:cNvSpPr>
          <p:nvPr/>
        </p:nvSpPr>
        <p:spPr>
          <a:xfrm>
            <a:off x="255321" y="1702882"/>
            <a:ext cx="4476282" cy="42519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lr>
                <a:srgbClr val="FF0000"/>
              </a:buClr>
              <a:buFont typeface="Wingdings" panose="05000000000000000000" pitchFamily="2" charset="2"/>
              <a:buChar char="ü"/>
            </a:pPr>
            <a:r>
              <a:rPr lang="da-DK" sz="1100" kern="0" dirty="0">
                <a:latin typeface="Arial" panose="020B0604020202020204" pitchFamily="34" charset="0"/>
                <a:cs typeface="Arial" panose="020B0604020202020204" pitchFamily="34" charset="0"/>
              </a:rPr>
              <a:t>Det er nemt at annoncere hos os; 5 museklik / 90 sekunder for at oprette en </a:t>
            </a:r>
            <a:r>
              <a:rPr lang="da-DK" sz="1100" kern="0" dirty="0" smtClean="0">
                <a:latin typeface="Arial" panose="020B0604020202020204" pitchFamily="34" charset="0"/>
                <a:cs typeface="Arial" panose="020B0604020202020204" pitchFamily="34" charset="0"/>
              </a:rPr>
              <a:t>annonce/auktion</a:t>
            </a:r>
            <a:endParaRPr lang="da-DK" sz="1100" kern="0" dirty="0">
              <a:latin typeface="Arial" panose="020B0604020202020204" pitchFamily="34" charset="0"/>
              <a:cs typeface="Arial" panose="020B0604020202020204" pitchFamily="34" charset="0"/>
            </a:endParaRPr>
          </a:p>
          <a:p>
            <a:pPr marL="342900" indent="-342900" algn="l">
              <a:buClr>
                <a:srgbClr val="FF0000"/>
              </a:buClr>
              <a:buFont typeface="Wingdings" panose="05000000000000000000" pitchFamily="2" charset="2"/>
              <a:buChar char="ü"/>
            </a:pPr>
            <a:r>
              <a:rPr lang="da-DK" sz="1100" kern="0" dirty="0">
                <a:latin typeface="Arial" panose="020B0604020202020204" pitchFamily="34" charset="0"/>
                <a:cs typeface="Arial" panose="020B0604020202020204" pitchFamily="34" charset="0"/>
              </a:rPr>
              <a:t>Ubegrænset oprettelse af såvel annoncer som </a:t>
            </a:r>
            <a:br>
              <a:rPr lang="da-DK" sz="1100" kern="0" dirty="0">
                <a:latin typeface="Arial" panose="020B0604020202020204" pitchFamily="34" charset="0"/>
                <a:cs typeface="Arial" panose="020B0604020202020204" pitchFamily="34" charset="0"/>
              </a:rPr>
            </a:br>
            <a:r>
              <a:rPr lang="da-DK" sz="1100" kern="0" dirty="0">
                <a:latin typeface="Arial" panose="020B0604020202020204" pitchFamily="34" charset="0"/>
                <a:cs typeface="Arial" panose="020B0604020202020204" pitchFamily="34" charset="0"/>
              </a:rPr>
              <a:t>auktioner et helt år frem</a:t>
            </a:r>
            <a:r>
              <a:rPr lang="da-DK" sz="1100" kern="0" dirty="0" smtClean="0">
                <a:latin typeface="Arial" panose="020B0604020202020204" pitchFamily="34" charset="0"/>
                <a:cs typeface="Arial" panose="020B0604020202020204" pitchFamily="34" charset="0"/>
              </a:rPr>
              <a:t>.</a:t>
            </a:r>
            <a:endParaRPr lang="da-DK" sz="1100" kern="0" dirty="0">
              <a:latin typeface="Arial" panose="020B0604020202020204" pitchFamily="34" charset="0"/>
              <a:cs typeface="Arial" panose="020B0604020202020204" pitchFamily="34" charset="0"/>
            </a:endParaRPr>
          </a:p>
          <a:p>
            <a:pPr marL="342900" indent="-342900" algn="l">
              <a:buClr>
                <a:srgbClr val="FF0000"/>
              </a:buClr>
              <a:buFont typeface="Wingdings" panose="05000000000000000000" pitchFamily="2" charset="2"/>
              <a:buChar char="ü"/>
            </a:pPr>
            <a:r>
              <a:rPr lang="da-DK" sz="1100" kern="0" dirty="0">
                <a:latin typeface="Arial" panose="020B0604020202020204" pitchFamily="34" charset="0"/>
                <a:cs typeface="Arial" panose="020B0604020202020204" pitchFamily="34" charset="0"/>
              </a:rPr>
              <a:t>Ikke noget salgssalær ved auktioner</a:t>
            </a:r>
            <a:r>
              <a:rPr lang="da-DK" sz="1100" kern="0" dirty="0" smtClean="0">
                <a:latin typeface="Arial" panose="020B0604020202020204" pitchFamily="34" charset="0"/>
                <a:cs typeface="Arial" panose="020B0604020202020204" pitchFamily="34" charset="0"/>
              </a:rPr>
              <a:t>.</a:t>
            </a:r>
            <a:endParaRPr lang="da-DK" sz="1100" kern="0" dirty="0">
              <a:latin typeface="Arial" panose="020B0604020202020204" pitchFamily="34" charset="0"/>
              <a:cs typeface="Arial" panose="020B0604020202020204" pitchFamily="34" charset="0"/>
            </a:endParaRPr>
          </a:p>
          <a:p>
            <a:pPr marL="342900" indent="-342900" algn="l">
              <a:buClr>
                <a:srgbClr val="FF0000"/>
              </a:buClr>
              <a:buFont typeface="Wingdings" panose="05000000000000000000" pitchFamily="2" charset="2"/>
              <a:buChar char="ü"/>
            </a:pPr>
            <a:r>
              <a:rPr lang="da-DK" sz="1100" kern="0" dirty="0">
                <a:latin typeface="Arial" panose="020B0604020202020204" pitchFamily="34" charset="0"/>
                <a:cs typeface="Arial" panose="020B0604020202020204" pitchFamily="34" charset="0"/>
              </a:rPr>
              <a:t>Købersalær er variabelt efter budstørrelse. Det er</a:t>
            </a:r>
            <a:br>
              <a:rPr lang="da-DK" sz="1100" kern="0" dirty="0">
                <a:latin typeface="Arial" panose="020B0604020202020204" pitchFamily="34" charset="0"/>
                <a:cs typeface="Arial" panose="020B0604020202020204" pitchFamily="34" charset="0"/>
              </a:rPr>
            </a:br>
            <a:r>
              <a:rPr lang="da-DK" sz="1100" kern="0" dirty="0">
                <a:latin typeface="Arial" panose="020B0604020202020204" pitchFamily="34" charset="0"/>
                <a:cs typeface="Arial" panose="020B0604020202020204" pitchFamily="34" charset="0"/>
              </a:rPr>
              <a:t>fair overfor budgivere. Jo højere bud, jo lavere salær-sats.</a:t>
            </a:r>
          </a:p>
          <a:p>
            <a:pPr marL="342900" indent="-342900" algn="l">
              <a:buClr>
                <a:srgbClr val="FF0000"/>
              </a:buClr>
              <a:buFont typeface="Wingdings" panose="05000000000000000000" pitchFamily="2" charset="2"/>
              <a:buChar char="ü"/>
            </a:pPr>
            <a:r>
              <a:rPr lang="da-DK" sz="1100" kern="0" dirty="0" smtClean="0">
                <a:latin typeface="Arial" panose="020B0604020202020204" pitchFamily="34" charset="0"/>
                <a:cs typeface="Arial" panose="020B0604020202020204" pitchFamily="34" charset="0"/>
              </a:rPr>
              <a:t>Vi </a:t>
            </a:r>
            <a:r>
              <a:rPr lang="da-DK" sz="1100" kern="0" dirty="0">
                <a:latin typeface="Arial" panose="020B0604020202020204" pitchFamily="34" charset="0"/>
                <a:cs typeface="Arial" panose="020B0604020202020204" pitchFamily="34" charset="0"/>
              </a:rPr>
              <a:t>tager den administrative byrde for dig, når der er </a:t>
            </a:r>
            <a:br>
              <a:rPr lang="da-DK" sz="1100" kern="0" dirty="0">
                <a:latin typeface="Arial" panose="020B0604020202020204" pitchFamily="34" charset="0"/>
                <a:cs typeface="Arial" panose="020B0604020202020204" pitchFamily="34" charset="0"/>
              </a:rPr>
            </a:br>
            <a:r>
              <a:rPr lang="da-DK" sz="1100" kern="0" dirty="0">
                <a:latin typeface="Arial" panose="020B0604020202020204" pitchFamily="34" charset="0"/>
                <a:cs typeface="Arial" panose="020B0604020202020204" pitchFamily="34" charset="0"/>
              </a:rPr>
              <a:t>budvindere på dine auktioner. Vi sørger for, at din kunde betaler</a:t>
            </a:r>
            <a:r>
              <a:rPr lang="da-DK" sz="1100" kern="0" dirty="0" smtClean="0">
                <a:latin typeface="Arial" panose="020B0604020202020204" pitchFamily="34" charset="0"/>
                <a:cs typeface="Arial" panose="020B0604020202020204" pitchFamily="34" charset="0"/>
              </a:rPr>
              <a:t>.</a:t>
            </a:r>
            <a:endParaRPr lang="da-DK" sz="1100" kern="0" dirty="0">
              <a:latin typeface="Arial" panose="020B0604020202020204" pitchFamily="34" charset="0"/>
              <a:cs typeface="Arial" panose="020B0604020202020204" pitchFamily="34" charset="0"/>
            </a:endParaRPr>
          </a:p>
          <a:p>
            <a:pPr marL="342900" indent="-342900" algn="l">
              <a:buClr>
                <a:srgbClr val="FF0000"/>
              </a:buClr>
              <a:buFont typeface="Wingdings" panose="05000000000000000000" pitchFamily="2" charset="2"/>
              <a:buChar char="ü"/>
            </a:pPr>
            <a:r>
              <a:rPr lang="da-DK" sz="1100" kern="0" dirty="0">
                <a:latin typeface="Arial" panose="020B0604020202020204" pitchFamily="34" charset="0"/>
                <a:cs typeface="Arial" panose="020B0604020202020204" pitchFamily="34" charset="0"/>
              </a:rPr>
              <a:t>Du har mulighed for at få vist dine auktioner på din egen </a:t>
            </a:r>
            <a:r>
              <a:rPr lang="da-DK" sz="1100" kern="0" dirty="0" smtClean="0">
                <a:latin typeface="Arial" panose="020B0604020202020204" pitchFamily="34" charset="0"/>
                <a:cs typeface="Arial" panose="020B0604020202020204" pitchFamily="34" charset="0"/>
              </a:rPr>
              <a:t>hjemmeside </a:t>
            </a:r>
            <a:r>
              <a:rPr lang="da-DK" sz="1100" kern="0" dirty="0">
                <a:latin typeface="Arial" panose="020B0604020202020204" pitchFamily="34" charset="0"/>
                <a:cs typeface="Arial" panose="020B0604020202020204" pitchFamily="34" charset="0"/>
              </a:rPr>
              <a:t>– i jeres eksisterende design. Det sender et stærkt signal og skaber uafhængighed. </a:t>
            </a:r>
          </a:p>
          <a:p>
            <a:pPr marL="342900" indent="-342900" algn="l">
              <a:buClr>
                <a:srgbClr val="FF0000"/>
              </a:buClr>
              <a:buFont typeface="Wingdings" panose="05000000000000000000" pitchFamily="2" charset="2"/>
              <a:buChar char="ü"/>
            </a:pPr>
            <a:r>
              <a:rPr lang="da-DK" sz="1100" kern="0" dirty="0">
                <a:latin typeface="Arial" panose="020B0604020202020204" pitchFamily="34" charset="0"/>
                <a:cs typeface="Arial" panose="020B0604020202020204" pitchFamily="34" charset="0"/>
              </a:rPr>
              <a:t>Vi kan hente dine annoncer automatisk fra f.eks. Din egen hjemmeside</a:t>
            </a:r>
            <a:r>
              <a:rPr lang="da-DK" sz="1100" kern="0" dirty="0" smtClean="0">
                <a:latin typeface="Arial" panose="020B0604020202020204" pitchFamily="34" charset="0"/>
                <a:cs typeface="Arial" panose="020B0604020202020204" pitchFamily="34" charset="0"/>
              </a:rPr>
              <a:t>, </a:t>
            </a:r>
            <a:r>
              <a:rPr lang="da-DK" sz="1100" kern="0" dirty="0" err="1">
                <a:latin typeface="Arial" panose="020B0604020202020204" pitchFamily="34" charset="0"/>
                <a:cs typeface="Arial" panose="020B0604020202020204" pitchFamily="34" charset="0"/>
              </a:rPr>
              <a:t>Mascus</a:t>
            </a:r>
            <a:r>
              <a:rPr lang="da-DK" sz="1100" kern="0" dirty="0">
                <a:latin typeface="Arial" panose="020B0604020202020204" pitchFamily="34" charset="0"/>
                <a:cs typeface="Arial" panose="020B0604020202020204" pitchFamily="34" charset="0"/>
              </a:rPr>
              <a:t>, Maskintorvet m.fl.</a:t>
            </a:r>
          </a:p>
          <a:p>
            <a:pPr algn="l">
              <a:buClr>
                <a:srgbClr val="FF0000"/>
              </a:buClr>
            </a:pPr>
            <a:endParaRPr lang="da-DK" sz="1200" kern="0" dirty="0">
              <a:latin typeface="Arial" panose="020B0604020202020204" pitchFamily="34" charset="0"/>
              <a:cs typeface="Arial" panose="020B0604020202020204" pitchFamily="34" charset="0"/>
            </a:endParaRPr>
          </a:p>
        </p:txBody>
      </p:sp>
      <p:pic>
        <p:nvPicPr>
          <p:cNvPr id="15" name="Billed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154" y="51003"/>
            <a:ext cx="2790979" cy="558196"/>
          </a:xfrm>
          <a:prstGeom prst="rect">
            <a:avLst/>
          </a:prstGeom>
        </p:spPr>
      </p:pic>
      <p:sp>
        <p:nvSpPr>
          <p:cNvPr id="16" name="Tekstfelt 15">
            <a:hlinkClick r:id="rId10" action="ppaction://hlinksldjump"/>
          </p:cNvPr>
          <p:cNvSpPr txBox="1"/>
          <p:nvPr/>
        </p:nvSpPr>
        <p:spPr>
          <a:xfrm>
            <a:off x="11368841" y="639367"/>
            <a:ext cx="545342" cy="246221"/>
          </a:xfrm>
          <a:prstGeom prst="rect">
            <a:avLst/>
          </a:prstGeom>
          <a:noFill/>
        </p:spPr>
        <p:txBody>
          <a:bodyPr wrap="none" rtlCol="0">
            <a:spAutoFit/>
          </a:bodyPr>
          <a:lstStyle/>
          <a:p>
            <a:r>
              <a:rPr lang="da-DK" sz="1000" dirty="0" smtClean="0">
                <a:solidFill>
                  <a:schemeClr val="bg1">
                    <a:lumMod val="50000"/>
                  </a:schemeClr>
                </a:solidFill>
                <a:latin typeface="Play" panose="020B0000000000000000" pitchFamily="34" charset="0"/>
              </a:rPr>
              <a:t>Tilbud</a:t>
            </a:r>
            <a:endParaRPr lang="da-DK" sz="1000" dirty="0">
              <a:solidFill>
                <a:schemeClr val="bg1">
                  <a:lumMod val="50000"/>
                </a:schemeClr>
              </a:solidFill>
              <a:latin typeface="Play" panose="020B0000000000000000" pitchFamily="34" charset="0"/>
            </a:endParaRPr>
          </a:p>
        </p:txBody>
      </p:sp>
      <p:pic>
        <p:nvPicPr>
          <p:cNvPr id="17" name="Billed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1003"/>
            <a:ext cx="12192002" cy="1318225"/>
          </a:xfrm>
          <a:prstGeom prst="rect">
            <a:avLst/>
          </a:prstGeom>
        </p:spPr>
      </p:pic>
      <p:sp>
        <p:nvSpPr>
          <p:cNvPr id="22" name="Tekstfelt 21">
            <a:hlinkClick r:id="rId3" action="ppaction://hlinksldjump"/>
          </p:cNvPr>
          <p:cNvSpPr txBox="1"/>
          <p:nvPr/>
        </p:nvSpPr>
        <p:spPr>
          <a:xfrm>
            <a:off x="10294970" y="644600"/>
            <a:ext cx="60946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Auktion</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8" name="Tekstfelt 27">
            <a:hlinkClick r:id="rId4" action="ppaction://hlinksldjump"/>
          </p:cNvPr>
          <p:cNvSpPr txBox="1"/>
          <p:nvPr/>
        </p:nvSpPr>
        <p:spPr>
          <a:xfrm>
            <a:off x="9248866" y="644600"/>
            <a:ext cx="660758"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Moduler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9" name="Tekstfelt 28">
            <a:hlinkClick r:id="rId5" action="ppaction://hlinksldjump"/>
          </p:cNvPr>
          <p:cNvSpPr txBox="1"/>
          <p:nvPr/>
        </p:nvSpPr>
        <p:spPr>
          <a:xfrm>
            <a:off x="8252191" y="645501"/>
            <a:ext cx="59343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Banner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30" name="Tekstfelt 29">
            <a:hlinkClick r:id="rId6" action="ppaction://hlinksldjump"/>
          </p:cNvPr>
          <p:cNvSpPr txBox="1"/>
          <p:nvPr/>
        </p:nvSpPr>
        <p:spPr>
          <a:xfrm>
            <a:off x="6107812" y="640821"/>
            <a:ext cx="729687"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Afrunding</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31" name="Tekstfelt 30">
            <a:hlinkClick r:id="rId10" action="ppaction://hlinksldjump"/>
          </p:cNvPr>
          <p:cNvSpPr txBox="1"/>
          <p:nvPr/>
        </p:nvSpPr>
        <p:spPr>
          <a:xfrm>
            <a:off x="11368841" y="644600"/>
            <a:ext cx="54534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Tilbud</a:t>
            </a:r>
            <a:endParaRPr lang="da-DK" sz="1000" dirty="0">
              <a:solidFill>
                <a:schemeClr val="bg1">
                  <a:lumMod val="50000"/>
                </a:schemeClr>
              </a:solidFill>
              <a:latin typeface="Arial" panose="020B0604020202020204" pitchFamily="34" charset="0"/>
              <a:cs typeface="Arial" panose="020B0604020202020204" pitchFamily="34" charset="0"/>
            </a:endParaRPr>
          </a:p>
        </p:txBody>
      </p:sp>
      <p:pic>
        <p:nvPicPr>
          <p:cNvPr id="32" name="Billed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403" y="56236"/>
            <a:ext cx="2790979" cy="558196"/>
          </a:xfrm>
          <a:prstGeom prst="rect">
            <a:avLst/>
          </a:prstGeom>
        </p:spPr>
      </p:pic>
    </p:spTree>
    <p:extLst>
      <p:ext uri="{BB962C8B-B14F-4D97-AF65-F5344CB8AC3E}">
        <p14:creationId xmlns:p14="http://schemas.microsoft.com/office/powerpoint/2010/main" val="307687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250"/>
                                  </p:stCondLst>
                                  <p:iterate type="lt">
                                    <p:tmPct val="4000"/>
                                  </p:iterate>
                                  <p:childTnLst>
                                    <p:set>
                                      <p:cBhvr override="childStyle">
                                        <p:cTn id="6" dur="500" fill="hold"/>
                                        <p:tgtEl>
                                          <p:spTgt spid="3">
                                            <p:txEl>
                                              <p:pRg st="0" end="0"/>
                                            </p:txEl>
                                          </p:spTgt>
                                        </p:tgtEl>
                                        <p:attrNameLst>
                                          <p:attrName>style.color</p:attrName>
                                        </p:attrNameLst>
                                      </p:cBhvr>
                                      <p:to>
                                        <p:clrVal>
                                          <a:srgbClr val="FFCC66"/>
                                        </p:clrVal>
                                      </p:to>
                                    </p:set>
                                    <p:set>
                                      <p:cBhvr>
                                        <p:cTn id="7" dur="500" fill="hold"/>
                                        <p:tgtEl>
                                          <p:spTgt spid="3">
                                            <p:txEl>
                                              <p:pRg st="0" end="0"/>
                                            </p:txEl>
                                          </p:spTgt>
                                        </p:tgtEl>
                                        <p:attrNameLst>
                                          <p:attrName>fillcolor</p:attrName>
                                        </p:attrNameLst>
                                      </p:cBhvr>
                                      <p:to>
                                        <p:clrVal>
                                          <a:srgbClr val="FFCC66"/>
                                        </p:clrVal>
                                      </p:to>
                                    </p:set>
                                    <p:set>
                                      <p:cBhvr>
                                        <p:cTn id="8" dur="500" fill="hold"/>
                                        <p:tgtEl>
                                          <p:spTgt spid="3">
                                            <p:txEl>
                                              <p:pRg st="0" end="0"/>
                                            </p:txEl>
                                          </p:spTgt>
                                        </p:tgtEl>
                                        <p:attrNameLst>
                                          <p:attrName>fill.type</p:attrName>
                                        </p:attrNameLst>
                                      </p:cBhvr>
                                      <p:to>
                                        <p:strVal val="solid"/>
                                      </p:to>
                                    </p:set>
                                  </p:childTnLst>
                                </p:cTn>
                              </p:par>
                            </p:childTnLst>
                          </p:cTn>
                        </p:par>
                        <p:par>
                          <p:cTn id="9" fill="hold">
                            <p:stCondLst>
                              <p:cond delay="1250"/>
                            </p:stCondLst>
                            <p:childTnLst>
                              <p:par>
                                <p:cTn id="10" presetID="31" presetClass="entr" presetSubtype="0" fill="hold" nodeType="afterEffect">
                                  <p:stCondLst>
                                    <p:cond delay="500"/>
                                  </p:stCondLst>
                                  <p:childTnLst>
                                    <p:set>
                                      <p:cBhvr>
                                        <p:cTn id="11" dur="1" fill="hold">
                                          <p:stCondLst>
                                            <p:cond delay="0"/>
                                          </p:stCondLst>
                                        </p:cTn>
                                        <p:tgtEl>
                                          <p:spTgt spid="26">
                                            <p:txEl>
                                              <p:pRg st="0" end="0"/>
                                            </p:txEl>
                                          </p:spTgt>
                                        </p:tgtEl>
                                        <p:attrNameLst>
                                          <p:attrName>style.visibility</p:attrName>
                                        </p:attrNameLst>
                                      </p:cBhvr>
                                      <p:to>
                                        <p:strVal val="visible"/>
                                      </p:to>
                                    </p:set>
                                    <p:anim calcmode="lin" valueType="num">
                                      <p:cBhvr>
                                        <p:cTn id="12" dur="750" fill="hold"/>
                                        <p:tgtEl>
                                          <p:spTgt spid="26">
                                            <p:txEl>
                                              <p:pRg st="0" end="0"/>
                                            </p:txEl>
                                          </p:spTgt>
                                        </p:tgtEl>
                                        <p:attrNameLst>
                                          <p:attrName>ppt_w</p:attrName>
                                        </p:attrNameLst>
                                      </p:cBhvr>
                                      <p:tavLst>
                                        <p:tav tm="0">
                                          <p:val>
                                            <p:fltVal val="0"/>
                                          </p:val>
                                        </p:tav>
                                        <p:tav tm="100000">
                                          <p:val>
                                            <p:strVal val="#ppt_w"/>
                                          </p:val>
                                        </p:tav>
                                      </p:tavLst>
                                    </p:anim>
                                    <p:anim calcmode="lin" valueType="num">
                                      <p:cBhvr>
                                        <p:cTn id="13" dur="750" fill="hold"/>
                                        <p:tgtEl>
                                          <p:spTgt spid="26">
                                            <p:txEl>
                                              <p:pRg st="0" end="0"/>
                                            </p:txEl>
                                          </p:spTgt>
                                        </p:tgtEl>
                                        <p:attrNameLst>
                                          <p:attrName>ppt_h</p:attrName>
                                        </p:attrNameLst>
                                      </p:cBhvr>
                                      <p:tavLst>
                                        <p:tav tm="0">
                                          <p:val>
                                            <p:fltVal val="0"/>
                                          </p:val>
                                        </p:tav>
                                        <p:tav tm="100000">
                                          <p:val>
                                            <p:strVal val="#ppt_h"/>
                                          </p:val>
                                        </p:tav>
                                      </p:tavLst>
                                    </p:anim>
                                    <p:anim calcmode="lin" valueType="num">
                                      <p:cBhvr>
                                        <p:cTn id="14" dur="750" fill="hold"/>
                                        <p:tgtEl>
                                          <p:spTgt spid="26">
                                            <p:txEl>
                                              <p:pRg st="0" end="0"/>
                                            </p:txEl>
                                          </p:spTgt>
                                        </p:tgtEl>
                                        <p:attrNameLst>
                                          <p:attrName>style.rotation</p:attrName>
                                        </p:attrNameLst>
                                      </p:cBhvr>
                                      <p:tavLst>
                                        <p:tav tm="0">
                                          <p:val>
                                            <p:fltVal val="90"/>
                                          </p:val>
                                        </p:tav>
                                        <p:tav tm="100000">
                                          <p:val>
                                            <p:fltVal val="0"/>
                                          </p:val>
                                        </p:tav>
                                      </p:tavLst>
                                    </p:anim>
                                    <p:animEffect transition="in" filter="fade">
                                      <p:cBhvr>
                                        <p:cTn id="15" dur="750"/>
                                        <p:tgtEl>
                                          <p:spTgt spid="26">
                                            <p:txEl>
                                              <p:pRg st="0" end="0"/>
                                            </p:txEl>
                                          </p:spTgt>
                                        </p:tgtEl>
                                      </p:cBhvr>
                                    </p:animEffect>
                                  </p:childTnLst>
                                </p:cTn>
                              </p:par>
                            </p:childTnLst>
                          </p:cTn>
                        </p:par>
                        <p:par>
                          <p:cTn id="16" fill="hold">
                            <p:stCondLst>
                              <p:cond delay="2500"/>
                            </p:stCondLst>
                            <p:childTnLst>
                              <p:par>
                                <p:cTn id="17" presetID="31" presetClass="entr" presetSubtype="0" fill="hold" nodeType="afterEffect">
                                  <p:stCondLst>
                                    <p:cond delay="500"/>
                                  </p:stCondLst>
                                  <p:childTnLst>
                                    <p:set>
                                      <p:cBhvr>
                                        <p:cTn id="18" dur="1" fill="hold">
                                          <p:stCondLst>
                                            <p:cond delay="0"/>
                                          </p:stCondLst>
                                        </p:cTn>
                                        <p:tgtEl>
                                          <p:spTgt spid="26">
                                            <p:txEl>
                                              <p:pRg st="1" end="1"/>
                                            </p:txEl>
                                          </p:spTgt>
                                        </p:tgtEl>
                                        <p:attrNameLst>
                                          <p:attrName>style.visibility</p:attrName>
                                        </p:attrNameLst>
                                      </p:cBhvr>
                                      <p:to>
                                        <p:strVal val="visible"/>
                                      </p:to>
                                    </p:set>
                                    <p:anim calcmode="lin" valueType="num">
                                      <p:cBhvr>
                                        <p:cTn id="19" dur="750" fill="hold"/>
                                        <p:tgtEl>
                                          <p:spTgt spid="26">
                                            <p:txEl>
                                              <p:pRg st="1" end="1"/>
                                            </p:txEl>
                                          </p:spTgt>
                                        </p:tgtEl>
                                        <p:attrNameLst>
                                          <p:attrName>ppt_w</p:attrName>
                                        </p:attrNameLst>
                                      </p:cBhvr>
                                      <p:tavLst>
                                        <p:tav tm="0">
                                          <p:val>
                                            <p:fltVal val="0"/>
                                          </p:val>
                                        </p:tav>
                                        <p:tav tm="100000">
                                          <p:val>
                                            <p:strVal val="#ppt_w"/>
                                          </p:val>
                                        </p:tav>
                                      </p:tavLst>
                                    </p:anim>
                                    <p:anim calcmode="lin" valueType="num">
                                      <p:cBhvr>
                                        <p:cTn id="20" dur="750" fill="hold"/>
                                        <p:tgtEl>
                                          <p:spTgt spid="26">
                                            <p:txEl>
                                              <p:pRg st="1" end="1"/>
                                            </p:txEl>
                                          </p:spTgt>
                                        </p:tgtEl>
                                        <p:attrNameLst>
                                          <p:attrName>ppt_h</p:attrName>
                                        </p:attrNameLst>
                                      </p:cBhvr>
                                      <p:tavLst>
                                        <p:tav tm="0">
                                          <p:val>
                                            <p:fltVal val="0"/>
                                          </p:val>
                                        </p:tav>
                                        <p:tav tm="100000">
                                          <p:val>
                                            <p:strVal val="#ppt_h"/>
                                          </p:val>
                                        </p:tav>
                                      </p:tavLst>
                                    </p:anim>
                                    <p:anim calcmode="lin" valueType="num">
                                      <p:cBhvr>
                                        <p:cTn id="21" dur="750" fill="hold"/>
                                        <p:tgtEl>
                                          <p:spTgt spid="26">
                                            <p:txEl>
                                              <p:pRg st="1" end="1"/>
                                            </p:txEl>
                                          </p:spTgt>
                                        </p:tgtEl>
                                        <p:attrNameLst>
                                          <p:attrName>style.rotation</p:attrName>
                                        </p:attrNameLst>
                                      </p:cBhvr>
                                      <p:tavLst>
                                        <p:tav tm="0">
                                          <p:val>
                                            <p:fltVal val="90"/>
                                          </p:val>
                                        </p:tav>
                                        <p:tav tm="100000">
                                          <p:val>
                                            <p:fltVal val="0"/>
                                          </p:val>
                                        </p:tav>
                                      </p:tavLst>
                                    </p:anim>
                                    <p:animEffect transition="in" filter="fade">
                                      <p:cBhvr>
                                        <p:cTn id="22" dur="750"/>
                                        <p:tgtEl>
                                          <p:spTgt spid="26">
                                            <p:txEl>
                                              <p:pRg st="1" end="1"/>
                                            </p:txEl>
                                          </p:spTgt>
                                        </p:tgtEl>
                                      </p:cBhvr>
                                    </p:animEffect>
                                  </p:childTnLst>
                                </p:cTn>
                              </p:par>
                            </p:childTnLst>
                          </p:cTn>
                        </p:par>
                        <p:par>
                          <p:cTn id="23" fill="hold">
                            <p:stCondLst>
                              <p:cond delay="3750"/>
                            </p:stCondLst>
                            <p:childTnLst>
                              <p:par>
                                <p:cTn id="24" presetID="31" presetClass="entr" presetSubtype="0" fill="hold" nodeType="afterEffect">
                                  <p:stCondLst>
                                    <p:cond delay="500"/>
                                  </p:stCondLst>
                                  <p:childTnLst>
                                    <p:set>
                                      <p:cBhvr>
                                        <p:cTn id="25" dur="1" fill="hold">
                                          <p:stCondLst>
                                            <p:cond delay="0"/>
                                          </p:stCondLst>
                                        </p:cTn>
                                        <p:tgtEl>
                                          <p:spTgt spid="26">
                                            <p:txEl>
                                              <p:pRg st="2" end="2"/>
                                            </p:txEl>
                                          </p:spTgt>
                                        </p:tgtEl>
                                        <p:attrNameLst>
                                          <p:attrName>style.visibility</p:attrName>
                                        </p:attrNameLst>
                                      </p:cBhvr>
                                      <p:to>
                                        <p:strVal val="visible"/>
                                      </p:to>
                                    </p:set>
                                    <p:anim calcmode="lin" valueType="num">
                                      <p:cBhvr>
                                        <p:cTn id="26" dur="750" fill="hold"/>
                                        <p:tgtEl>
                                          <p:spTgt spid="26">
                                            <p:txEl>
                                              <p:pRg st="2" end="2"/>
                                            </p:txEl>
                                          </p:spTgt>
                                        </p:tgtEl>
                                        <p:attrNameLst>
                                          <p:attrName>ppt_w</p:attrName>
                                        </p:attrNameLst>
                                      </p:cBhvr>
                                      <p:tavLst>
                                        <p:tav tm="0">
                                          <p:val>
                                            <p:fltVal val="0"/>
                                          </p:val>
                                        </p:tav>
                                        <p:tav tm="100000">
                                          <p:val>
                                            <p:strVal val="#ppt_w"/>
                                          </p:val>
                                        </p:tav>
                                      </p:tavLst>
                                    </p:anim>
                                    <p:anim calcmode="lin" valueType="num">
                                      <p:cBhvr>
                                        <p:cTn id="27" dur="750" fill="hold"/>
                                        <p:tgtEl>
                                          <p:spTgt spid="26">
                                            <p:txEl>
                                              <p:pRg st="2" end="2"/>
                                            </p:txEl>
                                          </p:spTgt>
                                        </p:tgtEl>
                                        <p:attrNameLst>
                                          <p:attrName>ppt_h</p:attrName>
                                        </p:attrNameLst>
                                      </p:cBhvr>
                                      <p:tavLst>
                                        <p:tav tm="0">
                                          <p:val>
                                            <p:fltVal val="0"/>
                                          </p:val>
                                        </p:tav>
                                        <p:tav tm="100000">
                                          <p:val>
                                            <p:strVal val="#ppt_h"/>
                                          </p:val>
                                        </p:tav>
                                      </p:tavLst>
                                    </p:anim>
                                    <p:anim calcmode="lin" valueType="num">
                                      <p:cBhvr>
                                        <p:cTn id="28" dur="750" fill="hold"/>
                                        <p:tgtEl>
                                          <p:spTgt spid="26">
                                            <p:txEl>
                                              <p:pRg st="2" end="2"/>
                                            </p:txEl>
                                          </p:spTgt>
                                        </p:tgtEl>
                                        <p:attrNameLst>
                                          <p:attrName>style.rotation</p:attrName>
                                        </p:attrNameLst>
                                      </p:cBhvr>
                                      <p:tavLst>
                                        <p:tav tm="0">
                                          <p:val>
                                            <p:fltVal val="90"/>
                                          </p:val>
                                        </p:tav>
                                        <p:tav tm="100000">
                                          <p:val>
                                            <p:fltVal val="0"/>
                                          </p:val>
                                        </p:tav>
                                      </p:tavLst>
                                    </p:anim>
                                    <p:animEffect transition="in" filter="fade">
                                      <p:cBhvr>
                                        <p:cTn id="29" dur="750"/>
                                        <p:tgtEl>
                                          <p:spTgt spid="26">
                                            <p:txEl>
                                              <p:pRg st="2" end="2"/>
                                            </p:txEl>
                                          </p:spTgt>
                                        </p:tgtEl>
                                      </p:cBhvr>
                                    </p:animEffect>
                                  </p:childTnLst>
                                </p:cTn>
                              </p:par>
                            </p:childTnLst>
                          </p:cTn>
                        </p:par>
                        <p:par>
                          <p:cTn id="30" fill="hold">
                            <p:stCondLst>
                              <p:cond delay="5000"/>
                            </p:stCondLst>
                            <p:childTnLst>
                              <p:par>
                                <p:cTn id="31" presetID="31" presetClass="entr" presetSubtype="0" fill="hold" nodeType="afterEffect">
                                  <p:stCondLst>
                                    <p:cond delay="550"/>
                                  </p:stCondLst>
                                  <p:childTnLst>
                                    <p:set>
                                      <p:cBhvr>
                                        <p:cTn id="32" dur="1" fill="hold">
                                          <p:stCondLst>
                                            <p:cond delay="0"/>
                                          </p:stCondLst>
                                        </p:cTn>
                                        <p:tgtEl>
                                          <p:spTgt spid="26">
                                            <p:txEl>
                                              <p:pRg st="3" end="3"/>
                                            </p:txEl>
                                          </p:spTgt>
                                        </p:tgtEl>
                                        <p:attrNameLst>
                                          <p:attrName>style.visibility</p:attrName>
                                        </p:attrNameLst>
                                      </p:cBhvr>
                                      <p:to>
                                        <p:strVal val="visible"/>
                                      </p:to>
                                    </p:set>
                                    <p:anim calcmode="lin" valueType="num">
                                      <p:cBhvr>
                                        <p:cTn id="33" dur="750" fill="hold"/>
                                        <p:tgtEl>
                                          <p:spTgt spid="26">
                                            <p:txEl>
                                              <p:pRg st="3" end="3"/>
                                            </p:txEl>
                                          </p:spTgt>
                                        </p:tgtEl>
                                        <p:attrNameLst>
                                          <p:attrName>ppt_w</p:attrName>
                                        </p:attrNameLst>
                                      </p:cBhvr>
                                      <p:tavLst>
                                        <p:tav tm="0">
                                          <p:val>
                                            <p:fltVal val="0"/>
                                          </p:val>
                                        </p:tav>
                                        <p:tav tm="100000">
                                          <p:val>
                                            <p:strVal val="#ppt_w"/>
                                          </p:val>
                                        </p:tav>
                                      </p:tavLst>
                                    </p:anim>
                                    <p:anim calcmode="lin" valueType="num">
                                      <p:cBhvr>
                                        <p:cTn id="34" dur="750" fill="hold"/>
                                        <p:tgtEl>
                                          <p:spTgt spid="26">
                                            <p:txEl>
                                              <p:pRg st="3" end="3"/>
                                            </p:txEl>
                                          </p:spTgt>
                                        </p:tgtEl>
                                        <p:attrNameLst>
                                          <p:attrName>ppt_h</p:attrName>
                                        </p:attrNameLst>
                                      </p:cBhvr>
                                      <p:tavLst>
                                        <p:tav tm="0">
                                          <p:val>
                                            <p:fltVal val="0"/>
                                          </p:val>
                                        </p:tav>
                                        <p:tav tm="100000">
                                          <p:val>
                                            <p:strVal val="#ppt_h"/>
                                          </p:val>
                                        </p:tav>
                                      </p:tavLst>
                                    </p:anim>
                                    <p:anim calcmode="lin" valueType="num">
                                      <p:cBhvr>
                                        <p:cTn id="35" dur="750" fill="hold"/>
                                        <p:tgtEl>
                                          <p:spTgt spid="26">
                                            <p:txEl>
                                              <p:pRg st="3" end="3"/>
                                            </p:txEl>
                                          </p:spTgt>
                                        </p:tgtEl>
                                        <p:attrNameLst>
                                          <p:attrName>style.rotation</p:attrName>
                                        </p:attrNameLst>
                                      </p:cBhvr>
                                      <p:tavLst>
                                        <p:tav tm="0">
                                          <p:val>
                                            <p:fltVal val="90"/>
                                          </p:val>
                                        </p:tav>
                                        <p:tav tm="100000">
                                          <p:val>
                                            <p:fltVal val="0"/>
                                          </p:val>
                                        </p:tav>
                                      </p:tavLst>
                                    </p:anim>
                                    <p:animEffect transition="in" filter="fade">
                                      <p:cBhvr>
                                        <p:cTn id="36" dur="750"/>
                                        <p:tgtEl>
                                          <p:spTgt spid="26">
                                            <p:txEl>
                                              <p:pRg st="3" end="3"/>
                                            </p:txEl>
                                          </p:spTgt>
                                        </p:tgtEl>
                                      </p:cBhvr>
                                    </p:animEffect>
                                  </p:childTnLst>
                                </p:cTn>
                              </p:par>
                            </p:childTnLst>
                          </p:cTn>
                        </p:par>
                        <p:par>
                          <p:cTn id="37" fill="hold">
                            <p:stCondLst>
                              <p:cond delay="6300"/>
                            </p:stCondLst>
                            <p:childTnLst>
                              <p:par>
                                <p:cTn id="38" presetID="31" presetClass="entr" presetSubtype="0" fill="hold" nodeType="afterEffect">
                                  <p:stCondLst>
                                    <p:cond delay="500"/>
                                  </p:stCondLst>
                                  <p:childTnLst>
                                    <p:set>
                                      <p:cBhvr>
                                        <p:cTn id="39" dur="1" fill="hold">
                                          <p:stCondLst>
                                            <p:cond delay="0"/>
                                          </p:stCondLst>
                                        </p:cTn>
                                        <p:tgtEl>
                                          <p:spTgt spid="26">
                                            <p:txEl>
                                              <p:pRg st="4" end="4"/>
                                            </p:txEl>
                                          </p:spTgt>
                                        </p:tgtEl>
                                        <p:attrNameLst>
                                          <p:attrName>style.visibility</p:attrName>
                                        </p:attrNameLst>
                                      </p:cBhvr>
                                      <p:to>
                                        <p:strVal val="visible"/>
                                      </p:to>
                                    </p:set>
                                    <p:anim calcmode="lin" valueType="num">
                                      <p:cBhvr>
                                        <p:cTn id="40" dur="750" fill="hold"/>
                                        <p:tgtEl>
                                          <p:spTgt spid="26">
                                            <p:txEl>
                                              <p:pRg st="4" end="4"/>
                                            </p:txEl>
                                          </p:spTgt>
                                        </p:tgtEl>
                                        <p:attrNameLst>
                                          <p:attrName>ppt_w</p:attrName>
                                        </p:attrNameLst>
                                      </p:cBhvr>
                                      <p:tavLst>
                                        <p:tav tm="0">
                                          <p:val>
                                            <p:fltVal val="0"/>
                                          </p:val>
                                        </p:tav>
                                        <p:tav tm="100000">
                                          <p:val>
                                            <p:strVal val="#ppt_w"/>
                                          </p:val>
                                        </p:tav>
                                      </p:tavLst>
                                    </p:anim>
                                    <p:anim calcmode="lin" valueType="num">
                                      <p:cBhvr>
                                        <p:cTn id="41" dur="750" fill="hold"/>
                                        <p:tgtEl>
                                          <p:spTgt spid="26">
                                            <p:txEl>
                                              <p:pRg st="4" end="4"/>
                                            </p:txEl>
                                          </p:spTgt>
                                        </p:tgtEl>
                                        <p:attrNameLst>
                                          <p:attrName>ppt_h</p:attrName>
                                        </p:attrNameLst>
                                      </p:cBhvr>
                                      <p:tavLst>
                                        <p:tav tm="0">
                                          <p:val>
                                            <p:fltVal val="0"/>
                                          </p:val>
                                        </p:tav>
                                        <p:tav tm="100000">
                                          <p:val>
                                            <p:strVal val="#ppt_h"/>
                                          </p:val>
                                        </p:tav>
                                      </p:tavLst>
                                    </p:anim>
                                    <p:anim calcmode="lin" valueType="num">
                                      <p:cBhvr>
                                        <p:cTn id="42" dur="750" fill="hold"/>
                                        <p:tgtEl>
                                          <p:spTgt spid="26">
                                            <p:txEl>
                                              <p:pRg st="4" end="4"/>
                                            </p:txEl>
                                          </p:spTgt>
                                        </p:tgtEl>
                                        <p:attrNameLst>
                                          <p:attrName>style.rotation</p:attrName>
                                        </p:attrNameLst>
                                      </p:cBhvr>
                                      <p:tavLst>
                                        <p:tav tm="0">
                                          <p:val>
                                            <p:fltVal val="90"/>
                                          </p:val>
                                        </p:tav>
                                        <p:tav tm="100000">
                                          <p:val>
                                            <p:fltVal val="0"/>
                                          </p:val>
                                        </p:tav>
                                      </p:tavLst>
                                    </p:anim>
                                    <p:animEffect transition="in" filter="fade">
                                      <p:cBhvr>
                                        <p:cTn id="43" dur="750"/>
                                        <p:tgtEl>
                                          <p:spTgt spid="26">
                                            <p:txEl>
                                              <p:pRg st="4" end="4"/>
                                            </p:txEl>
                                          </p:spTgt>
                                        </p:tgtEl>
                                      </p:cBhvr>
                                    </p:animEffect>
                                  </p:childTnLst>
                                </p:cTn>
                              </p:par>
                            </p:childTnLst>
                          </p:cTn>
                        </p:par>
                        <p:par>
                          <p:cTn id="44" fill="hold">
                            <p:stCondLst>
                              <p:cond delay="7550"/>
                            </p:stCondLst>
                            <p:childTnLst>
                              <p:par>
                                <p:cTn id="45" presetID="31" presetClass="entr" presetSubtype="0" fill="hold" nodeType="afterEffect">
                                  <p:stCondLst>
                                    <p:cond delay="500"/>
                                  </p:stCondLst>
                                  <p:childTnLst>
                                    <p:set>
                                      <p:cBhvr>
                                        <p:cTn id="46" dur="1" fill="hold">
                                          <p:stCondLst>
                                            <p:cond delay="0"/>
                                          </p:stCondLst>
                                        </p:cTn>
                                        <p:tgtEl>
                                          <p:spTgt spid="26">
                                            <p:txEl>
                                              <p:pRg st="5" end="5"/>
                                            </p:txEl>
                                          </p:spTgt>
                                        </p:tgtEl>
                                        <p:attrNameLst>
                                          <p:attrName>style.visibility</p:attrName>
                                        </p:attrNameLst>
                                      </p:cBhvr>
                                      <p:to>
                                        <p:strVal val="visible"/>
                                      </p:to>
                                    </p:set>
                                    <p:anim calcmode="lin" valueType="num">
                                      <p:cBhvr>
                                        <p:cTn id="47" dur="750" fill="hold"/>
                                        <p:tgtEl>
                                          <p:spTgt spid="26">
                                            <p:txEl>
                                              <p:pRg st="5" end="5"/>
                                            </p:txEl>
                                          </p:spTgt>
                                        </p:tgtEl>
                                        <p:attrNameLst>
                                          <p:attrName>ppt_w</p:attrName>
                                        </p:attrNameLst>
                                      </p:cBhvr>
                                      <p:tavLst>
                                        <p:tav tm="0">
                                          <p:val>
                                            <p:fltVal val="0"/>
                                          </p:val>
                                        </p:tav>
                                        <p:tav tm="100000">
                                          <p:val>
                                            <p:strVal val="#ppt_w"/>
                                          </p:val>
                                        </p:tav>
                                      </p:tavLst>
                                    </p:anim>
                                    <p:anim calcmode="lin" valueType="num">
                                      <p:cBhvr>
                                        <p:cTn id="48" dur="750" fill="hold"/>
                                        <p:tgtEl>
                                          <p:spTgt spid="26">
                                            <p:txEl>
                                              <p:pRg st="5" end="5"/>
                                            </p:txEl>
                                          </p:spTgt>
                                        </p:tgtEl>
                                        <p:attrNameLst>
                                          <p:attrName>ppt_h</p:attrName>
                                        </p:attrNameLst>
                                      </p:cBhvr>
                                      <p:tavLst>
                                        <p:tav tm="0">
                                          <p:val>
                                            <p:fltVal val="0"/>
                                          </p:val>
                                        </p:tav>
                                        <p:tav tm="100000">
                                          <p:val>
                                            <p:strVal val="#ppt_h"/>
                                          </p:val>
                                        </p:tav>
                                      </p:tavLst>
                                    </p:anim>
                                    <p:anim calcmode="lin" valueType="num">
                                      <p:cBhvr>
                                        <p:cTn id="49" dur="750" fill="hold"/>
                                        <p:tgtEl>
                                          <p:spTgt spid="26">
                                            <p:txEl>
                                              <p:pRg st="5" end="5"/>
                                            </p:txEl>
                                          </p:spTgt>
                                        </p:tgtEl>
                                        <p:attrNameLst>
                                          <p:attrName>style.rotation</p:attrName>
                                        </p:attrNameLst>
                                      </p:cBhvr>
                                      <p:tavLst>
                                        <p:tav tm="0">
                                          <p:val>
                                            <p:fltVal val="90"/>
                                          </p:val>
                                        </p:tav>
                                        <p:tav tm="100000">
                                          <p:val>
                                            <p:fltVal val="0"/>
                                          </p:val>
                                        </p:tav>
                                      </p:tavLst>
                                    </p:anim>
                                    <p:animEffect transition="in" filter="fade">
                                      <p:cBhvr>
                                        <p:cTn id="50" dur="750"/>
                                        <p:tgtEl>
                                          <p:spTgt spid="26">
                                            <p:txEl>
                                              <p:pRg st="5" end="5"/>
                                            </p:txEl>
                                          </p:spTgt>
                                        </p:tgtEl>
                                      </p:cBhvr>
                                    </p:animEffect>
                                  </p:childTnLst>
                                </p:cTn>
                              </p:par>
                            </p:childTnLst>
                          </p:cTn>
                        </p:par>
                        <p:par>
                          <p:cTn id="51" fill="hold">
                            <p:stCondLst>
                              <p:cond delay="8800"/>
                            </p:stCondLst>
                            <p:childTnLst>
                              <p:par>
                                <p:cTn id="52" presetID="31" presetClass="entr" presetSubtype="0" fill="hold" nodeType="afterEffect">
                                  <p:stCondLst>
                                    <p:cond delay="500"/>
                                  </p:stCondLst>
                                  <p:childTnLst>
                                    <p:set>
                                      <p:cBhvr>
                                        <p:cTn id="53" dur="1" fill="hold">
                                          <p:stCondLst>
                                            <p:cond delay="0"/>
                                          </p:stCondLst>
                                        </p:cTn>
                                        <p:tgtEl>
                                          <p:spTgt spid="26">
                                            <p:txEl>
                                              <p:pRg st="6" end="6"/>
                                            </p:txEl>
                                          </p:spTgt>
                                        </p:tgtEl>
                                        <p:attrNameLst>
                                          <p:attrName>style.visibility</p:attrName>
                                        </p:attrNameLst>
                                      </p:cBhvr>
                                      <p:to>
                                        <p:strVal val="visible"/>
                                      </p:to>
                                    </p:set>
                                    <p:anim calcmode="lin" valueType="num">
                                      <p:cBhvr>
                                        <p:cTn id="54" dur="750" fill="hold"/>
                                        <p:tgtEl>
                                          <p:spTgt spid="26">
                                            <p:txEl>
                                              <p:pRg st="6" end="6"/>
                                            </p:txEl>
                                          </p:spTgt>
                                        </p:tgtEl>
                                        <p:attrNameLst>
                                          <p:attrName>ppt_w</p:attrName>
                                        </p:attrNameLst>
                                      </p:cBhvr>
                                      <p:tavLst>
                                        <p:tav tm="0">
                                          <p:val>
                                            <p:fltVal val="0"/>
                                          </p:val>
                                        </p:tav>
                                        <p:tav tm="100000">
                                          <p:val>
                                            <p:strVal val="#ppt_w"/>
                                          </p:val>
                                        </p:tav>
                                      </p:tavLst>
                                    </p:anim>
                                    <p:anim calcmode="lin" valueType="num">
                                      <p:cBhvr>
                                        <p:cTn id="55" dur="750" fill="hold"/>
                                        <p:tgtEl>
                                          <p:spTgt spid="26">
                                            <p:txEl>
                                              <p:pRg st="6" end="6"/>
                                            </p:txEl>
                                          </p:spTgt>
                                        </p:tgtEl>
                                        <p:attrNameLst>
                                          <p:attrName>ppt_h</p:attrName>
                                        </p:attrNameLst>
                                      </p:cBhvr>
                                      <p:tavLst>
                                        <p:tav tm="0">
                                          <p:val>
                                            <p:fltVal val="0"/>
                                          </p:val>
                                        </p:tav>
                                        <p:tav tm="100000">
                                          <p:val>
                                            <p:strVal val="#ppt_h"/>
                                          </p:val>
                                        </p:tav>
                                      </p:tavLst>
                                    </p:anim>
                                    <p:anim calcmode="lin" valueType="num">
                                      <p:cBhvr>
                                        <p:cTn id="56" dur="750" fill="hold"/>
                                        <p:tgtEl>
                                          <p:spTgt spid="26">
                                            <p:txEl>
                                              <p:pRg st="6" end="6"/>
                                            </p:txEl>
                                          </p:spTgt>
                                        </p:tgtEl>
                                        <p:attrNameLst>
                                          <p:attrName>style.rotation</p:attrName>
                                        </p:attrNameLst>
                                      </p:cBhvr>
                                      <p:tavLst>
                                        <p:tav tm="0">
                                          <p:val>
                                            <p:fltVal val="90"/>
                                          </p:val>
                                        </p:tav>
                                        <p:tav tm="100000">
                                          <p:val>
                                            <p:fltVal val="0"/>
                                          </p:val>
                                        </p:tav>
                                      </p:tavLst>
                                    </p:anim>
                                    <p:animEffect transition="in" filter="fade">
                                      <p:cBhvr>
                                        <p:cTn id="57" dur="750"/>
                                        <p:tgtEl>
                                          <p:spTgt spid="26">
                                            <p:txEl>
                                              <p:pRg st="6" end="6"/>
                                            </p:txEl>
                                          </p:spTgt>
                                        </p:tgtEl>
                                      </p:cBhvr>
                                    </p:animEffect>
                                  </p:childTnLst>
                                </p:cTn>
                              </p:par>
                            </p:childTnLst>
                          </p:cTn>
                        </p:par>
                        <p:par>
                          <p:cTn id="58" fill="hold">
                            <p:stCondLst>
                              <p:cond delay="10050"/>
                            </p:stCondLst>
                            <p:childTnLst>
                              <p:par>
                                <p:cTn id="59" presetID="31" presetClass="entr" presetSubtype="0" fill="hold" nodeType="afterEffect">
                                  <p:stCondLst>
                                    <p:cond delay="500"/>
                                  </p:stCondLst>
                                  <p:childTnLst>
                                    <p:set>
                                      <p:cBhvr>
                                        <p:cTn id="60" dur="1" fill="hold">
                                          <p:stCondLst>
                                            <p:cond delay="0"/>
                                          </p:stCondLst>
                                        </p:cTn>
                                        <p:tgtEl>
                                          <p:spTgt spid="25">
                                            <p:txEl>
                                              <p:pRg st="0" end="0"/>
                                            </p:txEl>
                                          </p:spTgt>
                                        </p:tgtEl>
                                        <p:attrNameLst>
                                          <p:attrName>style.visibility</p:attrName>
                                        </p:attrNameLst>
                                      </p:cBhvr>
                                      <p:to>
                                        <p:strVal val="visible"/>
                                      </p:to>
                                    </p:set>
                                    <p:anim calcmode="lin" valueType="num">
                                      <p:cBhvr>
                                        <p:cTn id="61" dur="750" fill="hold"/>
                                        <p:tgtEl>
                                          <p:spTgt spid="25">
                                            <p:txEl>
                                              <p:pRg st="0" end="0"/>
                                            </p:txEl>
                                          </p:spTgt>
                                        </p:tgtEl>
                                        <p:attrNameLst>
                                          <p:attrName>ppt_w</p:attrName>
                                        </p:attrNameLst>
                                      </p:cBhvr>
                                      <p:tavLst>
                                        <p:tav tm="0">
                                          <p:val>
                                            <p:fltVal val="0"/>
                                          </p:val>
                                        </p:tav>
                                        <p:tav tm="100000">
                                          <p:val>
                                            <p:strVal val="#ppt_w"/>
                                          </p:val>
                                        </p:tav>
                                      </p:tavLst>
                                    </p:anim>
                                    <p:anim calcmode="lin" valueType="num">
                                      <p:cBhvr>
                                        <p:cTn id="62" dur="750" fill="hold"/>
                                        <p:tgtEl>
                                          <p:spTgt spid="25">
                                            <p:txEl>
                                              <p:pRg st="0" end="0"/>
                                            </p:txEl>
                                          </p:spTgt>
                                        </p:tgtEl>
                                        <p:attrNameLst>
                                          <p:attrName>ppt_h</p:attrName>
                                        </p:attrNameLst>
                                      </p:cBhvr>
                                      <p:tavLst>
                                        <p:tav tm="0">
                                          <p:val>
                                            <p:fltVal val="0"/>
                                          </p:val>
                                        </p:tav>
                                        <p:tav tm="100000">
                                          <p:val>
                                            <p:strVal val="#ppt_h"/>
                                          </p:val>
                                        </p:tav>
                                      </p:tavLst>
                                    </p:anim>
                                    <p:anim calcmode="lin" valueType="num">
                                      <p:cBhvr>
                                        <p:cTn id="63" dur="750" fill="hold"/>
                                        <p:tgtEl>
                                          <p:spTgt spid="25">
                                            <p:txEl>
                                              <p:pRg st="0" end="0"/>
                                            </p:txEl>
                                          </p:spTgt>
                                        </p:tgtEl>
                                        <p:attrNameLst>
                                          <p:attrName>style.rotation</p:attrName>
                                        </p:attrNameLst>
                                      </p:cBhvr>
                                      <p:tavLst>
                                        <p:tav tm="0">
                                          <p:val>
                                            <p:fltVal val="90"/>
                                          </p:val>
                                        </p:tav>
                                        <p:tav tm="100000">
                                          <p:val>
                                            <p:fltVal val="0"/>
                                          </p:val>
                                        </p:tav>
                                      </p:tavLst>
                                    </p:anim>
                                    <p:animEffect transition="in" filter="fade">
                                      <p:cBhvr>
                                        <p:cTn id="64" dur="750"/>
                                        <p:tgtEl>
                                          <p:spTgt spid="25">
                                            <p:txEl>
                                              <p:pRg st="0" end="0"/>
                                            </p:txEl>
                                          </p:spTgt>
                                        </p:tgtEl>
                                      </p:cBhvr>
                                    </p:animEffect>
                                  </p:childTnLst>
                                </p:cTn>
                              </p:par>
                            </p:childTnLst>
                          </p:cTn>
                        </p:par>
                        <p:par>
                          <p:cTn id="65" fill="hold">
                            <p:stCondLst>
                              <p:cond delay="11300"/>
                            </p:stCondLst>
                            <p:childTnLst>
                              <p:par>
                                <p:cTn id="66" presetID="31" presetClass="entr" presetSubtype="0" fill="hold" nodeType="afterEffect">
                                  <p:stCondLst>
                                    <p:cond delay="500"/>
                                  </p:stCondLst>
                                  <p:childTnLst>
                                    <p:set>
                                      <p:cBhvr>
                                        <p:cTn id="67" dur="1" fill="hold">
                                          <p:stCondLst>
                                            <p:cond delay="0"/>
                                          </p:stCondLst>
                                        </p:cTn>
                                        <p:tgtEl>
                                          <p:spTgt spid="25">
                                            <p:txEl>
                                              <p:pRg st="1" end="1"/>
                                            </p:txEl>
                                          </p:spTgt>
                                        </p:tgtEl>
                                        <p:attrNameLst>
                                          <p:attrName>style.visibility</p:attrName>
                                        </p:attrNameLst>
                                      </p:cBhvr>
                                      <p:to>
                                        <p:strVal val="visible"/>
                                      </p:to>
                                    </p:set>
                                    <p:anim calcmode="lin" valueType="num">
                                      <p:cBhvr>
                                        <p:cTn id="68" dur="750" fill="hold"/>
                                        <p:tgtEl>
                                          <p:spTgt spid="25">
                                            <p:txEl>
                                              <p:pRg st="1" end="1"/>
                                            </p:txEl>
                                          </p:spTgt>
                                        </p:tgtEl>
                                        <p:attrNameLst>
                                          <p:attrName>ppt_w</p:attrName>
                                        </p:attrNameLst>
                                      </p:cBhvr>
                                      <p:tavLst>
                                        <p:tav tm="0">
                                          <p:val>
                                            <p:fltVal val="0"/>
                                          </p:val>
                                        </p:tav>
                                        <p:tav tm="100000">
                                          <p:val>
                                            <p:strVal val="#ppt_w"/>
                                          </p:val>
                                        </p:tav>
                                      </p:tavLst>
                                    </p:anim>
                                    <p:anim calcmode="lin" valueType="num">
                                      <p:cBhvr>
                                        <p:cTn id="69" dur="750" fill="hold"/>
                                        <p:tgtEl>
                                          <p:spTgt spid="25">
                                            <p:txEl>
                                              <p:pRg st="1" end="1"/>
                                            </p:txEl>
                                          </p:spTgt>
                                        </p:tgtEl>
                                        <p:attrNameLst>
                                          <p:attrName>ppt_h</p:attrName>
                                        </p:attrNameLst>
                                      </p:cBhvr>
                                      <p:tavLst>
                                        <p:tav tm="0">
                                          <p:val>
                                            <p:fltVal val="0"/>
                                          </p:val>
                                        </p:tav>
                                        <p:tav tm="100000">
                                          <p:val>
                                            <p:strVal val="#ppt_h"/>
                                          </p:val>
                                        </p:tav>
                                      </p:tavLst>
                                    </p:anim>
                                    <p:anim calcmode="lin" valueType="num">
                                      <p:cBhvr>
                                        <p:cTn id="70" dur="750" fill="hold"/>
                                        <p:tgtEl>
                                          <p:spTgt spid="25">
                                            <p:txEl>
                                              <p:pRg st="1" end="1"/>
                                            </p:txEl>
                                          </p:spTgt>
                                        </p:tgtEl>
                                        <p:attrNameLst>
                                          <p:attrName>style.rotation</p:attrName>
                                        </p:attrNameLst>
                                      </p:cBhvr>
                                      <p:tavLst>
                                        <p:tav tm="0">
                                          <p:val>
                                            <p:fltVal val="90"/>
                                          </p:val>
                                        </p:tav>
                                        <p:tav tm="100000">
                                          <p:val>
                                            <p:fltVal val="0"/>
                                          </p:val>
                                        </p:tav>
                                      </p:tavLst>
                                    </p:anim>
                                    <p:animEffect transition="in" filter="fade">
                                      <p:cBhvr>
                                        <p:cTn id="71" dur="750"/>
                                        <p:tgtEl>
                                          <p:spTgt spid="25">
                                            <p:txEl>
                                              <p:pRg st="1" end="1"/>
                                            </p:txEl>
                                          </p:spTgt>
                                        </p:tgtEl>
                                      </p:cBhvr>
                                    </p:animEffect>
                                  </p:childTnLst>
                                </p:cTn>
                              </p:par>
                            </p:childTnLst>
                          </p:cTn>
                        </p:par>
                        <p:par>
                          <p:cTn id="72" fill="hold">
                            <p:stCondLst>
                              <p:cond delay="12550"/>
                            </p:stCondLst>
                            <p:childTnLst>
                              <p:par>
                                <p:cTn id="73" presetID="31" presetClass="entr" presetSubtype="0" fill="hold" nodeType="afterEffect">
                                  <p:stCondLst>
                                    <p:cond delay="500"/>
                                  </p:stCondLst>
                                  <p:childTnLst>
                                    <p:set>
                                      <p:cBhvr>
                                        <p:cTn id="74" dur="1" fill="hold">
                                          <p:stCondLst>
                                            <p:cond delay="0"/>
                                          </p:stCondLst>
                                        </p:cTn>
                                        <p:tgtEl>
                                          <p:spTgt spid="25">
                                            <p:txEl>
                                              <p:pRg st="2" end="2"/>
                                            </p:txEl>
                                          </p:spTgt>
                                        </p:tgtEl>
                                        <p:attrNameLst>
                                          <p:attrName>style.visibility</p:attrName>
                                        </p:attrNameLst>
                                      </p:cBhvr>
                                      <p:to>
                                        <p:strVal val="visible"/>
                                      </p:to>
                                    </p:set>
                                    <p:anim calcmode="lin" valueType="num">
                                      <p:cBhvr>
                                        <p:cTn id="75" dur="750" fill="hold"/>
                                        <p:tgtEl>
                                          <p:spTgt spid="25">
                                            <p:txEl>
                                              <p:pRg st="2" end="2"/>
                                            </p:txEl>
                                          </p:spTgt>
                                        </p:tgtEl>
                                        <p:attrNameLst>
                                          <p:attrName>ppt_w</p:attrName>
                                        </p:attrNameLst>
                                      </p:cBhvr>
                                      <p:tavLst>
                                        <p:tav tm="0">
                                          <p:val>
                                            <p:fltVal val="0"/>
                                          </p:val>
                                        </p:tav>
                                        <p:tav tm="100000">
                                          <p:val>
                                            <p:strVal val="#ppt_w"/>
                                          </p:val>
                                        </p:tav>
                                      </p:tavLst>
                                    </p:anim>
                                    <p:anim calcmode="lin" valueType="num">
                                      <p:cBhvr>
                                        <p:cTn id="76" dur="750" fill="hold"/>
                                        <p:tgtEl>
                                          <p:spTgt spid="25">
                                            <p:txEl>
                                              <p:pRg st="2" end="2"/>
                                            </p:txEl>
                                          </p:spTgt>
                                        </p:tgtEl>
                                        <p:attrNameLst>
                                          <p:attrName>ppt_h</p:attrName>
                                        </p:attrNameLst>
                                      </p:cBhvr>
                                      <p:tavLst>
                                        <p:tav tm="0">
                                          <p:val>
                                            <p:fltVal val="0"/>
                                          </p:val>
                                        </p:tav>
                                        <p:tav tm="100000">
                                          <p:val>
                                            <p:strVal val="#ppt_h"/>
                                          </p:val>
                                        </p:tav>
                                      </p:tavLst>
                                    </p:anim>
                                    <p:anim calcmode="lin" valueType="num">
                                      <p:cBhvr>
                                        <p:cTn id="77" dur="750" fill="hold"/>
                                        <p:tgtEl>
                                          <p:spTgt spid="25">
                                            <p:txEl>
                                              <p:pRg st="2" end="2"/>
                                            </p:txEl>
                                          </p:spTgt>
                                        </p:tgtEl>
                                        <p:attrNameLst>
                                          <p:attrName>style.rotation</p:attrName>
                                        </p:attrNameLst>
                                      </p:cBhvr>
                                      <p:tavLst>
                                        <p:tav tm="0">
                                          <p:val>
                                            <p:fltVal val="90"/>
                                          </p:val>
                                        </p:tav>
                                        <p:tav tm="100000">
                                          <p:val>
                                            <p:fltVal val="0"/>
                                          </p:val>
                                        </p:tav>
                                      </p:tavLst>
                                    </p:anim>
                                    <p:animEffect transition="in" filter="fade">
                                      <p:cBhvr>
                                        <p:cTn id="78" dur="750"/>
                                        <p:tgtEl>
                                          <p:spTgt spid="25">
                                            <p:txEl>
                                              <p:pRg st="2" end="2"/>
                                            </p:txEl>
                                          </p:spTgt>
                                        </p:tgtEl>
                                      </p:cBhvr>
                                    </p:animEffect>
                                  </p:childTnLst>
                                </p:cTn>
                              </p:par>
                            </p:childTnLst>
                          </p:cTn>
                        </p:par>
                        <p:par>
                          <p:cTn id="79" fill="hold">
                            <p:stCondLst>
                              <p:cond delay="13800"/>
                            </p:stCondLst>
                            <p:childTnLst>
                              <p:par>
                                <p:cTn id="80" presetID="31" presetClass="entr" presetSubtype="0" fill="hold" nodeType="afterEffect">
                                  <p:stCondLst>
                                    <p:cond delay="500"/>
                                  </p:stCondLst>
                                  <p:childTnLst>
                                    <p:set>
                                      <p:cBhvr>
                                        <p:cTn id="81" dur="1" fill="hold">
                                          <p:stCondLst>
                                            <p:cond delay="0"/>
                                          </p:stCondLst>
                                        </p:cTn>
                                        <p:tgtEl>
                                          <p:spTgt spid="25">
                                            <p:txEl>
                                              <p:pRg st="3" end="3"/>
                                            </p:txEl>
                                          </p:spTgt>
                                        </p:tgtEl>
                                        <p:attrNameLst>
                                          <p:attrName>style.visibility</p:attrName>
                                        </p:attrNameLst>
                                      </p:cBhvr>
                                      <p:to>
                                        <p:strVal val="visible"/>
                                      </p:to>
                                    </p:set>
                                    <p:anim calcmode="lin" valueType="num">
                                      <p:cBhvr>
                                        <p:cTn id="82" dur="750" fill="hold"/>
                                        <p:tgtEl>
                                          <p:spTgt spid="25">
                                            <p:txEl>
                                              <p:pRg st="3" end="3"/>
                                            </p:txEl>
                                          </p:spTgt>
                                        </p:tgtEl>
                                        <p:attrNameLst>
                                          <p:attrName>ppt_w</p:attrName>
                                        </p:attrNameLst>
                                      </p:cBhvr>
                                      <p:tavLst>
                                        <p:tav tm="0">
                                          <p:val>
                                            <p:fltVal val="0"/>
                                          </p:val>
                                        </p:tav>
                                        <p:tav tm="100000">
                                          <p:val>
                                            <p:strVal val="#ppt_w"/>
                                          </p:val>
                                        </p:tav>
                                      </p:tavLst>
                                    </p:anim>
                                    <p:anim calcmode="lin" valueType="num">
                                      <p:cBhvr>
                                        <p:cTn id="83" dur="750" fill="hold"/>
                                        <p:tgtEl>
                                          <p:spTgt spid="25">
                                            <p:txEl>
                                              <p:pRg st="3" end="3"/>
                                            </p:txEl>
                                          </p:spTgt>
                                        </p:tgtEl>
                                        <p:attrNameLst>
                                          <p:attrName>ppt_h</p:attrName>
                                        </p:attrNameLst>
                                      </p:cBhvr>
                                      <p:tavLst>
                                        <p:tav tm="0">
                                          <p:val>
                                            <p:fltVal val="0"/>
                                          </p:val>
                                        </p:tav>
                                        <p:tav tm="100000">
                                          <p:val>
                                            <p:strVal val="#ppt_h"/>
                                          </p:val>
                                        </p:tav>
                                      </p:tavLst>
                                    </p:anim>
                                    <p:anim calcmode="lin" valueType="num">
                                      <p:cBhvr>
                                        <p:cTn id="84" dur="750" fill="hold"/>
                                        <p:tgtEl>
                                          <p:spTgt spid="25">
                                            <p:txEl>
                                              <p:pRg st="3" end="3"/>
                                            </p:txEl>
                                          </p:spTgt>
                                        </p:tgtEl>
                                        <p:attrNameLst>
                                          <p:attrName>style.rotation</p:attrName>
                                        </p:attrNameLst>
                                      </p:cBhvr>
                                      <p:tavLst>
                                        <p:tav tm="0">
                                          <p:val>
                                            <p:fltVal val="90"/>
                                          </p:val>
                                        </p:tav>
                                        <p:tav tm="100000">
                                          <p:val>
                                            <p:fltVal val="0"/>
                                          </p:val>
                                        </p:tav>
                                      </p:tavLst>
                                    </p:anim>
                                    <p:animEffect transition="in" filter="fade">
                                      <p:cBhvr>
                                        <p:cTn id="85" dur="750"/>
                                        <p:tgtEl>
                                          <p:spTgt spid="25">
                                            <p:txEl>
                                              <p:pRg st="3" end="3"/>
                                            </p:txEl>
                                          </p:spTgt>
                                        </p:tgtEl>
                                      </p:cBhvr>
                                    </p:animEffect>
                                  </p:childTnLst>
                                </p:cTn>
                              </p:par>
                            </p:childTnLst>
                          </p:cTn>
                        </p:par>
                        <p:par>
                          <p:cTn id="86" fill="hold">
                            <p:stCondLst>
                              <p:cond delay="15050"/>
                            </p:stCondLst>
                            <p:childTnLst>
                              <p:par>
                                <p:cTn id="87" presetID="31" presetClass="entr" presetSubtype="0" fill="hold" nodeType="afterEffect">
                                  <p:stCondLst>
                                    <p:cond delay="500"/>
                                  </p:stCondLst>
                                  <p:childTnLst>
                                    <p:set>
                                      <p:cBhvr>
                                        <p:cTn id="88" dur="1" fill="hold">
                                          <p:stCondLst>
                                            <p:cond delay="0"/>
                                          </p:stCondLst>
                                        </p:cTn>
                                        <p:tgtEl>
                                          <p:spTgt spid="25">
                                            <p:txEl>
                                              <p:pRg st="4" end="4"/>
                                            </p:txEl>
                                          </p:spTgt>
                                        </p:tgtEl>
                                        <p:attrNameLst>
                                          <p:attrName>style.visibility</p:attrName>
                                        </p:attrNameLst>
                                      </p:cBhvr>
                                      <p:to>
                                        <p:strVal val="visible"/>
                                      </p:to>
                                    </p:set>
                                    <p:anim calcmode="lin" valueType="num">
                                      <p:cBhvr>
                                        <p:cTn id="89" dur="750" fill="hold"/>
                                        <p:tgtEl>
                                          <p:spTgt spid="25">
                                            <p:txEl>
                                              <p:pRg st="4" end="4"/>
                                            </p:txEl>
                                          </p:spTgt>
                                        </p:tgtEl>
                                        <p:attrNameLst>
                                          <p:attrName>ppt_w</p:attrName>
                                        </p:attrNameLst>
                                      </p:cBhvr>
                                      <p:tavLst>
                                        <p:tav tm="0">
                                          <p:val>
                                            <p:fltVal val="0"/>
                                          </p:val>
                                        </p:tav>
                                        <p:tav tm="100000">
                                          <p:val>
                                            <p:strVal val="#ppt_w"/>
                                          </p:val>
                                        </p:tav>
                                      </p:tavLst>
                                    </p:anim>
                                    <p:anim calcmode="lin" valueType="num">
                                      <p:cBhvr>
                                        <p:cTn id="90" dur="750" fill="hold"/>
                                        <p:tgtEl>
                                          <p:spTgt spid="25">
                                            <p:txEl>
                                              <p:pRg st="4" end="4"/>
                                            </p:txEl>
                                          </p:spTgt>
                                        </p:tgtEl>
                                        <p:attrNameLst>
                                          <p:attrName>ppt_h</p:attrName>
                                        </p:attrNameLst>
                                      </p:cBhvr>
                                      <p:tavLst>
                                        <p:tav tm="0">
                                          <p:val>
                                            <p:fltVal val="0"/>
                                          </p:val>
                                        </p:tav>
                                        <p:tav tm="100000">
                                          <p:val>
                                            <p:strVal val="#ppt_h"/>
                                          </p:val>
                                        </p:tav>
                                      </p:tavLst>
                                    </p:anim>
                                    <p:anim calcmode="lin" valueType="num">
                                      <p:cBhvr>
                                        <p:cTn id="91" dur="750" fill="hold"/>
                                        <p:tgtEl>
                                          <p:spTgt spid="25">
                                            <p:txEl>
                                              <p:pRg st="4" end="4"/>
                                            </p:txEl>
                                          </p:spTgt>
                                        </p:tgtEl>
                                        <p:attrNameLst>
                                          <p:attrName>style.rotation</p:attrName>
                                        </p:attrNameLst>
                                      </p:cBhvr>
                                      <p:tavLst>
                                        <p:tav tm="0">
                                          <p:val>
                                            <p:fltVal val="90"/>
                                          </p:val>
                                        </p:tav>
                                        <p:tav tm="100000">
                                          <p:val>
                                            <p:fltVal val="0"/>
                                          </p:val>
                                        </p:tav>
                                      </p:tavLst>
                                    </p:anim>
                                    <p:animEffect transition="in" filter="fade">
                                      <p:cBhvr>
                                        <p:cTn id="92" dur="750"/>
                                        <p:tgtEl>
                                          <p:spTgt spid="25">
                                            <p:txEl>
                                              <p:pRg st="4" end="4"/>
                                            </p:txEl>
                                          </p:spTgt>
                                        </p:tgtEl>
                                      </p:cBhvr>
                                    </p:animEffect>
                                  </p:childTnLst>
                                </p:cTn>
                              </p:par>
                            </p:childTnLst>
                          </p:cTn>
                        </p:par>
                        <p:par>
                          <p:cTn id="93" fill="hold">
                            <p:stCondLst>
                              <p:cond delay="16300"/>
                            </p:stCondLst>
                            <p:childTnLst>
                              <p:par>
                                <p:cTn id="94" presetID="31" presetClass="entr" presetSubtype="0" fill="hold" nodeType="afterEffect">
                                  <p:stCondLst>
                                    <p:cond delay="500"/>
                                  </p:stCondLst>
                                  <p:childTnLst>
                                    <p:set>
                                      <p:cBhvr>
                                        <p:cTn id="95" dur="1" fill="hold">
                                          <p:stCondLst>
                                            <p:cond delay="0"/>
                                          </p:stCondLst>
                                        </p:cTn>
                                        <p:tgtEl>
                                          <p:spTgt spid="25">
                                            <p:txEl>
                                              <p:pRg st="5" end="5"/>
                                            </p:txEl>
                                          </p:spTgt>
                                        </p:tgtEl>
                                        <p:attrNameLst>
                                          <p:attrName>style.visibility</p:attrName>
                                        </p:attrNameLst>
                                      </p:cBhvr>
                                      <p:to>
                                        <p:strVal val="visible"/>
                                      </p:to>
                                    </p:set>
                                    <p:anim calcmode="lin" valueType="num">
                                      <p:cBhvr>
                                        <p:cTn id="96" dur="750" fill="hold"/>
                                        <p:tgtEl>
                                          <p:spTgt spid="25">
                                            <p:txEl>
                                              <p:pRg st="5" end="5"/>
                                            </p:txEl>
                                          </p:spTgt>
                                        </p:tgtEl>
                                        <p:attrNameLst>
                                          <p:attrName>ppt_w</p:attrName>
                                        </p:attrNameLst>
                                      </p:cBhvr>
                                      <p:tavLst>
                                        <p:tav tm="0">
                                          <p:val>
                                            <p:fltVal val="0"/>
                                          </p:val>
                                        </p:tav>
                                        <p:tav tm="100000">
                                          <p:val>
                                            <p:strVal val="#ppt_w"/>
                                          </p:val>
                                        </p:tav>
                                      </p:tavLst>
                                    </p:anim>
                                    <p:anim calcmode="lin" valueType="num">
                                      <p:cBhvr>
                                        <p:cTn id="97" dur="750" fill="hold"/>
                                        <p:tgtEl>
                                          <p:spTgt spid="25">
                                            <p:txEl>
                                              <p:pRg st="5" end="5"/>
                                            </p:txEl>
                                          </p:spTgt>
                                        </p:tgtEl>
                                        <p:attrNameLst>
                                          <p:attrName>ppt_h</p:attrName>
                                        </p:attrNameLst>
                                      </p:cBhvr>
                                      <p:tavLst>
                                        <p:tav tm="0">
                                          <p:val>
                                            <p:fltVal val="0"/>
                                          </p:val>
                                        </p:tav>
                                        <p:tav tm="100000">
                                          <p:val>
                                            <p:strVal val="#ppt_h"/>
                                          </p:val>
                                        </p:tav>
                                      </p:tavLst>
                                    </p:anim>
                                    <p:anim calcmode="lin" valueType="num">
                                      <p:cBhvr>
                                        <p:cTn id="98" dur="750" fill="hold"/>
                                        <p:tgtEl>
                                          <p:spTgt spid="25">
                                            <p:txEl>
                                              <p:pRg st="5" end="5"/>
                                            </p:txEl>
                                          </p:spTgt>
                                        </p:tgtEl>
                                        <p:attrNameLst>
                                          <p:attrName>style.rotation</p:attrName>
                                        </p:attrNameLst>
                                      </p:cBhvr>
                                      <p:tavLst>
                                        <p:tav tm="0">
                                          <p:val>
                                            <p:fltVal val="90"/>
                                          </p:val>
                                        </p:tav>
                                        <p:tav tm="100000">
                                          <p:val>
                                            <p:fltVal val="0"/>
                                          </p:val>
                                        </p:tav>
                                      </p:tavLst>
                                    </p:anim>
                                    <p:animEffect transition="in" filter="fade">
                                      <p:cBhvr>
                                        <p:cTn id="99" dur="750"/>
                                        <p:tgtEl>
                                          <p:spTgt spid="25">
                                            <p:txEl>
                                              <p:pRg st="5" end="5"/>
                                            </p:txEl>
                                          </p:spTgt>
                                        </p:tgtEl>
                                      </p:cBhvr>
                                    </p:animEffect>
                                  </p:childTnLst>
                                </p:cTn>
                              </p:par>
                            </p:childTnLst>
                          </p:cTn>
                        </p:par>
                        <p:par>
                          <p:cTn id="100" fill="hold">
                            <p:stCondLst>
                              <p:cond delay="17550"/>
                            </p:stCondLst>
                            <p:childTnLst>
                              <p:par>
                                <p:cTn id="101" presetID="31" presetClass="entr" presetSubtype="0" fill="hold" nodeType="afterEffect">
                                  <p:stCondLst>
                                    <p:cond delay="500"/>
                                  </p:stCondLst>
                                  <p:childTnLst>
                                    <p:set>
                                      <p:cBhvr>
                                        <p:cTn id="102" dur="1" fill="hold">
                                          <p:stCondLst>
                                            <p:cond delay="0"/>
                                          </p:stCondLst>
                                        </p:cTn>
                                        <p:tgtEl>
                                          <p:spTgt spid="25">
                                            <p:txEl>
                                              <p:pRg st="6" end="6"/>
                                            </p:txEl>
                                          </p:spTgt>
                                        </p:tgtEl>
                                        <p:attrNameLst>
                                          <p:attrName>style.visibility</p:attrName>
                                        </p:attrNameLst>
                                      </p:cBhvr>
                                      <p:to>
                                        <p:strVal val="visible"/>
                                      </p:to>
                                    </p:set>
                                    <p:anim calcmode="lin" valueType="num">
                                      <p:cBhvr>
                                        <p:cTn id="103" dur="750" fill="hold"/>
                                        <p:tgtEl>
                                          <p:spTgt spid="25">
                                            <p:txEl>
                                              <p:pRg st="6" end="6"/>
                                            </p:txEl>
                                          </p:spTgt>
                                        </p:tgtEl>
                                        <p:attrNameLst>
                                          <p:attrName>ppt_w</p:attrName>
                                        </p:attrNameLst>
                                      </p:cBhvr>
                                      <p:tavLst>
                                        <p:tav tm="0">
                                          <p:val>
                                            <p:fltVal val="0"/>
                                          </p:val>
                                        </p:tav>
                                        <p:tav tm="100000">
                                          <p:val>
                                            <p:strVal val="#ppt_w"/>
                                          </p:val>
                                        </p:tav>
                                      </p:tavLst>
                                    </p:anim>
                                    <p:anim calcmode="lin" valueType="num">
                                      <p:cBhvr>
                                        <p:cTn id="104" dur="750" fill="hold"/>
                                        <p:tgtEl>
                                          <p:spTgt spid="25">
                                            <p:txEl>
                                              <p:pRg st="6" end="6"/>
                                            </p:txEl>
                                          </p:spTgt>
                                        </p:tgtEl>
                                        <p:attrNameLst>
                                          <p:attrName>ppt_h</p:attrName>
                                        </p:attrNameLst>
                                      </p:cBhvr>
                                      <p:tavLst>
                                        <p:tav tm="0">
                                          <p:val>
                                            <p:fltVal val="0"/>
                                          </p:val>
                                        </p:tav>
                                        <p:tav tm="100000">
                                          <p:val>
                                            <p:strVal val="#ppt_h"/>
                                          </p:val>
                                        </p:tav>
                                      </p:tavLst>
                                    </p:anim>
                                    <p:anim calcmode="lin" valueType="num">
                                      <p:cBhvr>
                                        <p:cTn id="105" dur="750" fill="hold"/>
                                        <p:tgtEl>
                                          <p:spTgt spid="25">
                                            <p:txEl>
                                              <p:pRg st="6" end="6"/>
                                            </p:txEl>
                                          </p:spTgt>
                                        </p:tgtEl>
                                        <p:attrNameLst>
                                          <p:attrName>style.rotation</p:attrName>
                                        </p:attrNameLst>
                                      </p:cBhvr>
                                      <p:tavLst>
                                        <p:tav tm="0">
                                          <p:val>
                                            <p:fltVal val="90"/>
                                          </p:val>
                                        </p:tav>
                                        <p:tav tm="100000">
                                          <p:val>
                                            <p:fltVal val="0"/>
                                          </p:val>
                                        </p:tav>
                                      </p:tavLst>
                                    </p:anim>
                                    <p:animEffect transition="in" filter="fade">
                                      <p:cBhvr>
                                        <p:cTn id="106" dur="750"/>
                                        <p:tgtEl>
                                          <p:spTgt spid="25">
                                            <p:txEl>
                                              <p:pRg st="6" end="6"/>
                                            </p:txEl>
                                          </p:spTgt>
                                        </p:tgtEl>
                                      </p:cBhvr>
                                    </p:animEffect>
                                  </p:childTnLst>
                                </p:cTn>
                              </p:par>
                            </p:childTnLst>
                          </p:cTn>
                        </p:par>
                        <p:par>
                          <p:cTn id="107" fill="hold">
                            <p:stCondLst>
                              <p:cond delay="18800"/>
                            </p:stCondLst>
                            <p:childTnLst>
                              <p:par>
                                <p:cTn id="108" presetID="16" presetClass="emph" presetSubtype="0" fill="hold" grpId="0" nodeType="afterEffect">
                                  <p:stCondLst>
                                    <p:cond delay="500"/>
                                  </p:stCondLst>
                                  <p:iterate type="lt">
                                    <p:tmPct val="4000"/>
                                  </p:iterate>
                                  <p:childTnLst>
                                    <p:set>
                                      <p:cBhvr override="childStyle">
                                        <p:cTn id="109" dur="2000" fill="hold"/>
                                        <p:tgtEl>
                                          <p:spTgt spid="19"/>
                                        </p:tgtEl>
                                        <p:attrNameLst>
                                          <p:attrName>style.color</p:attrName>
                                        </p:attrNameLst>
                                      </p:cBhvr>
                                      <p:to>
                                        <p:clrVal>
                                          <a:srgbClr val="00B050"/>
                                        </p:clrVal>
                                      </p:to>
                                    </p:set>
                                    <p:set>
                                      <p:cBhvr>
                                        <p:cTn id="110" dur="2000" fill="hold"/>
                                        <p:tgtEl>
                                          <p:spTgt spid="19"/>
                                        </p:tgtEl>
                                        <p:attrNameLst>
                                          <p:attrName>fillcolor</p:attrName>
                                        </p:attrNameLst>
                                      </p:cBhvr>
                                      <p:to>
                                        <p:clrVal>
                                          <a:srgbClr val="00B050"/>
                                        </p:clrVal>
                                      </p:to>
                                    </p:set>
                                    <p:set>
                                      <p:cBhvr>
                                        <p:cTn id="111" dur="2000" fill="hold"/>
                                        <p:tgtEl>
                                          <p:spTgt spid="19"/>
                                        </p:tgtEl>
                                        <p:attrNameLst>
                                          <p:attrName>fill.type</p:attrName>
                                        </p:attrNameLst>
                                      </p:cBhvr>
                                      <p:to>
                                        <p:strVal val="solid"/>
                                      </p:to>
                                    </p:set>
                                  </p:childTnLst>
                                </p:cTn>
                              </p:par>
                            </p:childTnLst>
                          </p:cTn>
                        </p:par>
                        <p:par>
                          <p:cTn id="112" fill="hold">
                            <p:stCondLst>
                              <p:cond delay="22020"/>
                            </p:stCondLst>
                            <p:childTnLst>
                              <p:par>
                                <p:cTn id="113" presetID="53" presetClass="entr" presetSubtype="16" fill="hold" nodeType="afterEffect">
                                  <p:stCondLst>
                                    <p:cond delay="500"/>
                                  </p:stCondLst>
                                  <p:childTnLst>
                                    <p:set>
                                      <p:cBhvr>
                                        <p:cTn id="114" dur="1" fill="hold">
                                          <p:stCondLst>
                                            <p:cond delay="0"/>
                                          </p:stCondLst>
                                        </p:cTn>
                                        <p:tgtEl>
                                          <p:spTgt spid="18">
                                            <p:txEl>
                                              <p:pRg st="0" end="0"/>
                                            </p:txEl>
                                          </p:spTgt>
                                        </p:tgtEl>
                                        <p:attrNameLst>
                                          <p:attrName>style.visibility</p:attrName>
                                        </p:attrNameLst>
                                      </p:cBhvr>
                                      <p:to>
                                        <p:strVal val="visible"/>
                                      </p:to>
                                    </p:set>
                                    <p:anim calcmode="lin" valueType="num">
                                      <p:cBhvr>
                                        <p:cTn id="115" dur="1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116" dur="1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117" dur="1500"/>
                                        <p:tgtEl>
                                          <p:spTgt spid="18">
                                            <p:txEl>
                                              <p:pRg st="0" end="0"/>
                                            </p:txEl>
                                          </p:spTgt>
                                        </p:tgtEl>
                                      </p:cBhvr>
                                    </p:animEffect>
                                  </p:childTnLst>
                                </p:cTn>
                              </p:par>
                            </p:childTnLst>
                          </p:cTn>
                        </p:par>
                        <p:par>
                          <p:cTn id="118" fill="hold">
                            <p:stCondLst>
                              <p:cond delay="24020"/>
                            </p:stCondLst>
                            <p:childTnLst>
                              <p:par>
                                <p:cTn id="119" presetID="53" presetClass="entr" presetSubtype="16" fill="hold" nodeType="afterEffect">
                                  <p:stCondLst>
                                    <p:cond delay="500"/>
                                  </p:stCondLst>
                                  <p:childTnLst>
                                    <p:set>
                                      <p:cBhvr>
                                        <p:cTn id="120" dur="1" fill="hold">
                                          <p:stCondLst>
                                            <p:cond delay="0"/>
                                          </p:stCondLst>
                                        </p:cTn>
                                        <p:tgtEl>
                                          <p:spTgt spid="18">
                                            <p:txEl>
                                              <p:pRg st="1" end="1"/>
                                            </p:txEl>
                                          </p:spTgt>
                                        </p:tgtEl>
                                        <p:attrNameLst>
                                          <p:attrName>style.visibility</p:attrName>
                                        </p:attrNameLst>
                                      </p:cBhvr>
                                      <p:to>
                                        <p:strVal val="visible"/>
                                      </p:to>
                                    </p:set>
                                    <p:anim calcmode="lin" valueType="num">
                                      <p:cBhvr>
                                        <p:cTn id="121" dur="1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122" dur="1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123" dur="1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led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5770"/>
            <a:ext cx="12192002" cy="1318225"/>
          </a:xfrm>
          <a:prstGeom prst="rect">
            <a:avLst/>
          </a:prstGeom>
        </p:spPr>
      </p:pic>
      <p:sp>
        <p:nvSpPr>
          <p:cNvPr id="17" name="Tekstfelt 16">
            <a:hlinkClick r:id="rId3" action="ppaction://hlinksldjump"/>
          </p:cNvPr>
          <p:cNvSpPr txBox="1"/>
          <p:nvPr/>
        </p:nvSpPr>
        <p:spPr>
          <a:xfrm>
            <a:off x="10294970" y="639367"/>
            <a:ext cx="60946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Auktion</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18" name="Tekstfelt 17">
            <a:hlinkClick r:id="rId4" action="ppaction://hlinksldjump"/>
          </p:cNvPr>
          <p:cNvSpPr txBox="1"/>
          <p:nvPr/>
        </p:nvSpPr>
        <p:spPr>
          <a:xfrm>
            <a:off x="11368841" y="639367"/>
            <a:ext cx="532518"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Tilbud</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19" name="Tekstfelt 18">
            <a:hlinkClick r:id="rId5" action="ppaction://hlinksldjump"/>
          </p:cNvPr>
          <p:cNvSpPr txBox="1"/>
          <p:nvPr/>
        </p:nvSpPr>
        <p:spPr>
          <a:xfrm>
            <a:off x="9248866" y="639367"/>
            <a:ext cx="646331"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Moduler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0" name="Tekstfelt 19">
            <a:hlinkClick r:id="rId6" action="ppaction://hlinksldjump"/>
          </p:cNvPr>
          <p:cNvSpPr txBox="1"/>
          <p:nvPr/>
        </p:nvSpPr>
        <p:spPr>
          <a:xfrm>
            <a:off x="8252191" y="640268"/>
            <a:ext cx="595035"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Banner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1" name="Tekstfelt 20">
            <a:hlinkClick r:id="rId7" action="ppaction://hlinksldjump"/>
          </p:cNvPr>
          <p:cNvSpPr txBox="1"/>
          <p:nvPr/>
        </p:nvSpPr>
        <p:spPr>
          <a:xfrm>
            <a:off x="6107812" y="635588"/>
            <a:ext cx="729687"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Afrunding</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3" name="Undertitel 2"/>
          <p:cNvSpPr>
            <a:spLocks noGrp="1"/>
          </p:cNvSpPr>
          <p:nvPr>
            <p:ph type="subTitle" idx="1"/>
          </p:nvPr>
        </p:nvSpPr>
        <p:spPr>
          <a:xfrm>
            <a:off x="58471" y="969264"/>
            <a:ext cx="4291741" cy="581544"/>
          </a:xfrm>
        </p:spPr>
        <p:txBody>
          <a:bodyPr>
            <a:normAutofit/>
          </a:bodyPr>
          <a:lstStyle/>
          <a:p>
            <a:pPr algn="l"/>
            <a:r>
              <a:rPr lang="da-DK" sz="1600" b="1" dirty="0" smtClean="0">
                <a:solidFill>
                  <a:schemeClr val="bg1"/>
                </a:solidFill>
                <a:latin typeface="Arial" panose="020B0604020202020204" pitchFamily="34" charset="0"/>
                <a:cs typeface="Arial" panose="020B0604020202020204" pitchFamily="34" charset="0"/>
              </a:rPr>
              <a:t>Lidt om jer</a:t>
            </a:r>
          </a:p>
        </p:txBody>
      </p:sp>
      <p:pic>
        <p:nvPicPr>
          <p:cNvPr id="13" name="Billed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510043"/>
            <a:ext cx="12217881" cy="477261"/>
          </a:xfrm>
          <a:prstGeom prst="rect">
            <a:avLst/>
          </a:prstGeom>
        </p:spPr>
      </p:pic>
      <p:sp>
        <p:nvSpPr>
          <p:cNvPr id="9" name="Pladsholder til indhold 2"/>
          <p:cNvSpPr txBox="1">
            <a:spLocks/>
          </p:cNvSpPr>
          <p:nvPr/>
        </p:nvSpPr>
        <p:spPr>
          <a:xfrm>
            <a:off x="896717" y="1607105"/>
            <a:ext cx="4441766" cy="496782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Bef>
                <a:spcPts val="0"/>
              </a:spcBef>
              <a:buClr>
                <a:srgbClr val="FF0000"/>
              </a:buClr>
            </a:pPr>
            <a:r>
              <a:rPr lang="da-DK" sz="1800" b="1" kern="0" dirty="0" smtClean="0">
                <a:latin typeface="Arial" panose="020B0604020202020204" pitchFamily="34" charset="0"/>
                <a:cs typeface="Arial" panose="020B0604020202020204" pitchFamily="34" charset="0"/>
              </a:rPr>
              <a:t>Produkter?</a:t>
            </a:r>
          </a:p>
          <a:p>
            <a:pPr marL="342900" indent="-342900" algn="l">
              <a:lnSpc>
                <a:spcPct val="110000"/>
              </a:lnSpc>
              <a:spcBef>
                <a:spcPts val="0"/>
              </a:spcBef>
              <a:buClr>
                <a:srgbClr val="FF0000"/>
              </a:buClr>
              <a:buFont typeface="Wingdings" panose="05000000000000000000" pitchFamily="2" charset="2"/>
              <a:buChar char="ü"/>
            </a:pPr>
            <a:r>
              <a:rPr lang="da-DK" sz="1400" kern="0" dirty="0" smtClean="0">
                <a:latin typeface="Arial" panose="020B0604020202020204" pitchFamily="34" charset="0"/>
                <a:cs typeface="Arial" panose="020B0604020202020204" pitchFamily="34" charset="0"/>
              </a:rPr>
              <a:t>Hvilke produkter sælger I?</a:t>
            </a:r>
          </a:p>
          <a:p>
            <a:pPr algn="l">
              <a:lnSpc>
                <a:spcPct val="110000"/>
              </a:lnSpc>
              <a:spcBef>
                <a:spcPts val="0"/>
              </a:spcBef>
              <a:buClr>
                <a:srgbClr val="FF0000"/>
              </a:buClr>
            </a:pPr>
            <a:endParaRPr lang="da-DK" sz="1800" b="1" kern="0" dirty="0">
              <a:latin typeface="Arial" panose="020B0604020202020204" pitchFamily="34" charset="0"/>
              <a:cs typeface="Arial" panose="020B0604020202020204" pitchFamily="34" charset="0"/>
            </a:endParaRPr>
          </a:p>
          <a:p>
            <a:pPr algn="l">
              <a:lnSpc>
                <a:spcPct val="110000"/>
              </a:lnSpc>
              <a:spcBef>
                <a:spcPts val="0"/>
              </a:spcBef>
              <a:buClr>
                <a:srgbClr val="FF0000"/>
              </a:buClr>
            </a:pPr>
            <a:r>
              <a:rPr lang="da-DK" sz="1800" b="1" kern="0" dirty="0" smtClean="0">
                <a:latin typeface="Arial" panose="020B0604020202020204" pitchFamily="34" charset="0"/>
                <a:cs typeface="Arial" panose="020B0604020202020204" pitchFamily="34" charset="0"/>
              </a:rPr>
              <a:t>Kunder?</a:t>
            </a:r>
          </a:p>
          <a:p>
            <a:pPr marL="342900" indent="-342900" algn="l">
              <a:lnSpc>
                <a:spcPct val="110000"/>
              </a:lnSpc>
              <a:spcBef>
                <a:spcPts val="0"/>
              </a:spcBef>
              <a:buClr>
                <a:srgbClr val="FF0000"/>
              </a:buClr>
              <a:buFont typeface="Wingdings" panose="05000000000000000000" pitchFamily="2" charset="2"/>
              <a:buChar char="ü"/>
            </a:pPr>
            <a:r>
              <a:rPr lang="da-DK" sz="1400" kern="0" dirty="0" smtClean="0">
                <a:latin typeface="Arial" panose="020B0604020202020204" pitchFamily="34" charset="0"/>
                <a:cs typeface="Arial" panose="020B0604020202020204" pitchFamily="34" charset="0"/>
              </a:rPr>
              <a:t>Hvem er jeres kunder?</a:t>
            </a:r>
          </a:p>
          <a:p>
            <a:pPr marL="342900" indent="-342900" algn="l">
              <a:lnSpc>
                <a:spcPct val="110000"/>
              </a:lnSpc>
              <a:spcBef>
                <a:spcPts val="0"/>
              </a:spcBef>
              <a:buClr>
                <a:srgbClr val="FF0000"/>
              </a:buClr>
              <a:buFont typeface="Wingdings" panose="05000000000000000000" pitchFamily="2" charset="2"/>
              <a:buChar char="ü"/>
            </a:pPr>
            <a:r>
              <a:rPr lang="da-DK" sz="1400" kern="0" dirty="0" smtClean="0">
                <a:latin typeface="Arial" panose="020B0604020202020204" pitchFamily="34" charset="0"/>
                <a:cs typeface="Arial" panose="020B0604020202020204" pitchFamily="34" charset="0"/>
              </a:rPr>
              <a:t>Geografi?</a:t>
            </a:r>
          </a:p>
          <a:p>
            <a:pPr algn="l">
              <a:lnSpc>
                <a:spcPct val="110000"/>
              </a:lnSpc>
              <a:spcBef>
                <a:spcPts val="0"/>
              </a:spcBef>
              <a:buClr>
                <a:srgbClr val="FF0000"/>
              </a:buClr>
            </a:pPr>
            <a:r>
              <a:rPr lang="da-DK" sz="1800" b="1" kern="0" dirty="0" smtClean="0">
                <a:latin typeface="Arial" panose="020B0604020202020204" pitchFamily="34" charset="0"/>
                <a:cs typeface="Arial" panose="020B0604020202020204" pitchFamily="34" charset="0"/>
              </a:rPr>
              <a:t/>
            </a:r>
            <a:br>
              <a:rPr lang="da-DK" sz="1800" b="1" kern="0" dirty="0" smtClean="0">
                <a:latin typeface="Arial" panose="020B0604020202020204" pitchFamily="34" charset="0"/>
                <a:cs typeface="Arial" panose="020B0604020202020204" pitchFamily="34" charset="0"/>
              </a:rPr>
            </a:br>
            <a:r>
              <a:rPr lang="da-DK" sz="1800" b="1" kern="0" dirty="0" smtClean="0">
                <a:latin typeface="Arial" panose="020B0604020202020204" pitchFamily="34" charset="0"/>
                <a:cs typeface="Arial" panose="020B0604020202020204" pitchFamily="34" charset="0"/>
              </a:rPr>
              <a:t>Salg og markedsføring</a:t>
            </a:r>
          </a:p>
          <a:p>
            <a:pPr marL="342900" indent="-342900" algn="l">
              <a:lnSpc>
                <a:spcPct val="110000"/>
              </a:lnSpc>
              <a:spcBef>
                <a:spcPts val="0"/>
              </a:spcBef>
              <a:buClr>
                <a:srgbClr val="FF0000"/>
              </a:buClr>
              <a:buFont typeface="Wingdings" panose="05000000000000000000" pitchFamily="2" charset="2"/>
              <a:buChar char="ü"/>
            </a:pPr>
            <a:r>
              <a:rPr lang="da-DK" sz="1400" kern="0" dirty="0" smtClean="0">
                <a:latin typeface="Arial" panose="020B0604020202020204" pitchFamily="34" charset="0"/>
                <a:cs typeface="Arial" panose="020B0604020202020204" pitchFamily="34" charset="0"/>
              </a:rPr>
              <a:t>Hvordan får I nye kunder?</a:t>
            </a:r>
          </a:p>
          <a:p>
            <a:pPr marL="342900" indent="-342900" algn="l">
              <a:lnSpc>
                <a:spcPct val="110000"/>
              </a:lnSpc>
              <a:spcBef>
                <a:spcPts val="0"/>
              </a:spcBef>
              <a:buClr>
                <a:srgbClr val="FF0000"/>
              </a:buClr>
              <a:buFont typeface="Wingdings" panose="05000000000000000000" pitchFamily="2" charset="2"/>
              <a:buChar char="ü"/>
            </a:pPr>
            <a:r>
              <a:rPr lang="da-DK" sz="1400" kern="0" dirty="0" smtClean="0">
                <a:latin typeface="Arial" panose="020B0604020202020204" pitchFamily="34" charset="0"/>
                <a:cs typeface="Arial" panose="020B0604020202020204" pitchFamily="34" charset="0"/>
              </a:rPr>
              <a:t>Er I nemme at finde (hvor og hvordan)?</a:t>
            </a:r>
          </a:p>
          <a:p>
            <a:pPr marL="342900" indent="-342900" algn="l">
              <a:lnSpc>
                <a:spcPct val="110000"/>
              </a:lnSpc>
              <a:spcBef>
                <a:spcPts val="0"/>
              </a:spcBef>
              <a:buClr>
                <a:srgbClr val="FF0000"/>
              </a:buClr>
              <a:buFont typeface="Wingdings" panose="05000000000000000000" pitchFamily="2" charset="2"/>
              <a:buChar char="ü"/>
            </a:pPr>
            <a:r>
              <a:rPr lang="da-DK" sz="1400" kern="0" dirty="0" smtClean="0">
                <a:latin typeface="Arial" panose="020B0604020202020204" pitchFamily="34" charset="0"/>
                <a:cs typeface="Arial" panose="020B0604020202020204" pitchFamily="34" charset="0"/>
              </a:rPr>
              <a:t>Annoncerer I andre steder online?</a:t>
            </a:r>
          </a:p>
          <a:p>
            <a:pPr algn="l">
              <a:lnSpc>
                <a:spcPct val="110000"/>
              </a:lnSpc>
              <a:spcBef>
                <a:spcPts val="0"/>
              </a:spcBef>
              <a:buClr>
                <a:srgbClr val="FF0000"/>
              </a:buClr>
            </a:pPr>
            <a:r>
              <a:rPr lang="da-DK" sz="1800" b="1" kern="0" dirty="0" smtClean="0">
                <a:latin typeface="Arial" panose="020B0604020202020204" pitchFamily="34" charset="0"/>
                <a:cs typeface="Arial" panose="020B0604020202020204" pitchFamily="34" charset="0"/>
              </a:rPr>
              <a:t/>
            </a:r>
            <a:br>
              <a:rPr lang="da-DK" sz="1800" b="1" kern="0" dirty="0" smtClean="0">
                <a:latin typeface="Arial" panose="020B0604020202020204" pitchFamily="34" charset="0"/>
                <a:cs typeface="Arial" panose="020B0604020202020204" pitchFamily="34" charset="0"/>
              </a:rPr>
            </a:br>
            <a:r>
              <a:rPr lang="da-DK" sz="1800" b="1" kern="0" dirty="0" smtClean="0">
                <a:latin typeface="Arial" panose="020B0604020202020204" pitchFamily="34" charset="0"/>
                <a:cs typeface="Arial" panose="020B0604020202020204" pitchFamily="34" charset="0"/>
              </a:rPr>
              <a:t>Fremtiden</a:t>
            </a:r>
          </a:p>
          <a:p>
            <a:pPr marL="342900" indent="-342900" algn="l">
              <a:lnSpc>
                <a:spcPct val="110000"/>
              </a:lnSpc>
              <a:spcBef>
                <a:spcPts val="0"/>
              </a:spcBef>
              <a:buClr>
                <a:srgbClr val="FF0000"/>
              </a:buClr>
              <a:buFont typeface="Wingdings" panose="05000000000000000000" pitchFamily="2" charset="2"/>
              <a:buChar char="ü"/>
            </a:pPr>
            <a:r>
              <a:rPr lang="da-DK" sz="1400" kern="0" dirty="0" smtClean="0">
                <a:latin typeface="Arial" panose="020B0604020202020204" pitchFamily="34" charset="0"/>
                <a:cs typeface="Arial" panose="020B0604020202020204" pitchFamily="34" charset="0"/>
              </a:rPr>
              <a:t>Hvilke forventninger har I til fremtiden?</a:t>
            </a:r>
            <a:r>
              <a:rPr lang="da-DK" sz="1800" b="1" kern="0" dirty="0" smtClean="0">
                <a:latin typeface="Arial" panose="020B0604020202020204" pitchFamily="34" charset="0"/>
                <a:cs typeface="Arial" panose="020B0604020202020204" pitchFamily="34" charset="0"/>
              </a:rPr>
              <a:t/>
            </a:r>
            <a:br>
              <a:rPr lang="da-DK" sz="1800" b="1" kern="0" dirty="0" smtClean="0">
                <a:latin typeface="Arial" panose="020B0604020202020204" pitchFamily="34" charset="0"/>
                <a:cs typeface="Arial" panose="020B0604020202020204" pitchFamily="34" charset="0"/>
              </a:rPr>
            </a:br>
            <a:endParaRPr lang="da-DK" sz="1800" b="1" kern="0" dirty="0">
              <a:latin typeface="Arial" panose="020B0604020202020204" pitchFamily="34" charset="0"/>
              <a:cs typeface="Arial" panose="020B0604020202020204" pitchFamily="34" charset="0"/>
            </a:endParaRPr>
          </a:p>
          <a:p>
            <a:pPr>
              <a:lnSpc>
                <a:spcPct val="110000"/>
              </a:lnSpc>
              <a:spcBef>
                <a:spcPts val="0"/>
              </a:spcBef>
            </a:pPr>
            <a:endParaRPr lang="da-DK" sz="1800" kern="0" dirty="0">
              <a:latin typeface="Arial" panose="020B0604020202020204" pitchFamily="34" charset="0"/>
              <a:cs typeface="Arial" panose="020B0604020202020204" pitchFamily="34" charset="0"/>
            </a:endParaRPr>
          </a:p>
        </p:txBody>
      </p:sp>
      <p:pic>
        <p:nvPicPr>
          <p:cNvPr id="2" name="Billed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96151" y="2085814"/>
            <a:ext cx="5353050" cy="3800666"/>
          </a:xfrm>
          <a:prstGeom prst="rect">
            <a:avLst/>
          </a:prstGeom>
        </p:spPr>
      </p:pic>
      <p:pic>
        <p:nvPicPr>
          <p:cNvPr id="14" name="Billed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154" y="51003"/>
            <a:ext cx="2790979" cy="558196"/>
          </a:xfrm>
          <a:prstGeom prst="rect">
            <a:avLst/>
          </a:prstGeom>
        </p:spPr>
      </p:pic>
    </p:spTree>
    <p:extLst>
      <p:ext uri="{BB962C8B-B14F-4D97-AF65-F5344CB8AC3E}">
        <p14:creationId xmlns:p14="http://schemas.microsoft.com/office/powerpoint/2010/main" val="330790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150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9">
                                            <p:txEl>
                                              <p:pRg st="0" end="0"/>
                                            </p:txEl>
                                          </p:spTgt>
                                        </p:tgtEl>
                                      </p:cBhvr>
                                    </p:animEffect>
                                  </p:childTnLst>
                                </p:cTn>
                              </p:par>
                            </p:childTnLst>
                          </p:cTn>
                        </p:par>
                        <p:par>
                          <p:cTn id="11" fill="hold">
                            <p:stCondLst>
                              <p:cond delay="2500"/>
                            </p:stCondLst>
                            <p:childTnLst>
                              <p:par>
                                <p:cTn id="12" presetID="31" presetClass="entr" presetSubtype="0" fill="hold" nodeType="afterEffect">
                                  <p:stCondLst>
                                    <p:cond delay="1500"/>
                                  </p:stCondLst>
                                  <p:childTnLst>
                                    <p:set>
                                      <p:cBhvr>
                                        <p:cTn id="13" dur="1" fill="hold">
                                          <p:stCondLst>
                                            <p:cond delay="0"/>
                                          </p:stCondLst>
                                        </p:cTn>
                                        <p:tgtEl>
                                          <p:spTgt spid="9">
                                            <p:txEl>
                                              <p:pRg st="1" end="1"/>
                                            </p:txEl>
                                          </p:spTgt>
                                        </p:tgtEl>
                                        <p:attrNameLst>
                                          <p:attrName>style.visibility</p:attrName>
                                        </p:attrNameLst>
                                      </p:cBhvr>
                                      <p:to>
                                        <p:strVal val="visible"/>
                                      </p:to>
                                    </p:set>
                                    <p:anim calcmode="lin" valueType="num">
                                      <p:cBhvr>
                                        <p:cTn id="14"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16" dur="1000" fill="hold"/>
                                        <p:tgtEl>
                                          <p:spTgt spid="9">
                                            <p:txEl>
                                              <p:pRg st="1" end="1"/>
                                            </p:txEl>
                                          </p:spTgt>
                                        </p:tgtEl>
                                        <p:attrNameLst>
                                          <p:attrName>style.rotation</p:attrName>
                                        </p:attrNameLst>
                                      </p:cBhvr>
                                      <p:tavLst>
                                        <p:tav tm="0">
                                          <p:val>
                                            <p:fltVal val="90"/>
                                          </p:val>
                                        </p:tav>
                                        <p:tav tm="100000">
                                          <p:val>
                                            <p:fltVal val="0"/>
                                          </p:val>
                                        </p:tav>
                                      </p:tavLst>
                                    </p:anim>
                                    <p:animEffect transition="in" filter="fade">
                                      <p:cBhvr>
                                        <p:cTn id="17" dur="1000"/>
                                        <p:tgtEl>
                                          <p:spTgt spid="9">
                                            <p:txEl>
                                              <p:pRg st="1" end="1"/>
                                            </p:txEl>
                                          </p:spTgt>
                                        </p:tgtEl>
                                      </p:cBhvr>
                                    </p:animEffect>
                                  </p:childTnLst>
                                </p:cTn>
                              </p:par>
                            </p:childTnLst>
                          </p:cTn>
                        </p:par>
                        <p:par>
                          <p:cTn id="18" fill="hold">
                            <p:stCondLst>
                              <p:cond delay="5000"/>
                            </p:stCondLst>
                            <p:childTnLst>
                              <p:par>
                                <p:cTn id="19" presetID="31" presetClass="entr" presetSubtype="0" fill="hold" nodeType="afterEffect">
                                  <p:stCondLst>
                                    <p:cond delay="1500"/>
                                  </p:stCondLst>
                                  <p:childTnLst>
                                    <p:set>
                                      <p:cBhvr>
                                        <p:cTn id="20" dur="1" fill="hold">
                                          <p:stCondLst>
                                            <p:cond delay="0"/>
                                          </p:stCondLst>
                                        </p:cTn>
                                        <p:tgtEl>
                                          <p:spTgt spid="9">
                                            <p:txEl>
                                              <p:pRg st="3" end="3"/>
                                            </p:txEl>
                                          </p:spTgt>
                                        </p:tgtEl>
                                        <p:attrNameLst>
                                          <p:attrName>style.visibility</p:attrName>
                                        </p:attrNameLst>
                                      </p:cBhvr>
                                      <p:to>
                                        <p:strVal val="visible"/>
                                      </p:to>
                                    </p:set>
                                    <p:anim calcmode="lin" valueType="num">
                                      <p:cBhvr>
                                        <p:cTn id="21" dur="10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2" dur="1000" fill="hold"/>
                                        <p:tgtEl>
                                          <p:spTgt spid="9">
                                            <p:txEl>
                                              <p:pRg st="3" end="3"/>
                                            </p:txEl>
                                          </p:spTgt>
                                        </p:tgtEl>
                                        <p:attrNameLst>
                                          <p:attrName>ppt_h</p:attrName>
                                        </p:attrNameLst>
                                      </p:cBhvr>
                                      <p:tavLst>
                                        <p:tav tm="0">
                                          <p:val>
                                            <p:fltVal val="0"/>
                                          </p:val>
                                        </p:tav>
                                        <p:tav tm="100000">
                                          <p:val>
                                            <p:strVal val="#ppt_h"/>
                                          </p:val>
                                        </p:tav>
                                      </p:tavLst>
                                    </p:anim>
                                    <p:anim calcmode="lin" valueType="num">
                                      <p:cBhvr>
                                        <p:cTn id="23" dur="1000" fill="hold"/>
                                        <p:tgtEl>
                                          <p:spTgt spid="9">
                                            <p:txEl>
                                              <p:pRg st="3" end="3"/>
                                            </p:txEl>
                                          </p:spTgt>
                                        </p:tgtEl>
                                        <p:attrNameLst>
                                          <p:attrName>style.rotation</p:attrName>
                                        </p:attrNameLst>
                                      </p:cBhvr>
                                      <p:tavLst>
                                        <p:tav tm="0">
                                          <p:val>
                                            <p:fltVal val="90"/>
                                          </p:val>
                                        </p:tav>
                                        <p:tav tm="100000">
                                          <p:val>
                                            <p:fltVal val="0"/>
                                          </p:val>
                                        </p:tav>
                                      </p:tavLst>
                                    </p:anim>
                                    <p:animEffect transition="in" filter="fade">
                                      <p:cBhvr>
                                        <p:cTn id="24" dur="1000"/>
                                        <p:tgtEl>
                                          <p:spTgt spid="9">
                                            <p:txEl>
                                              <p:pRg st="3" end="3"/>
                                            </p:txEl>
                                          </p:spTgt>
                                        </p:tgtEl>
                                      </p:cBhvr>
                                    </p:animEffect>
                                  </p:childTnLst>
                                </p:cTn>
                              </p:par>
                            </p:childTnLst>
                          </p:cTn>
                        </p:par>
                        <p:par>
                          <p:cTn id="25" fill="hold">
                            <p:stCondLst>
                              <p:cond delay="7500"/>
                            </p:stCondLst>
                            <p:childTnLst>
                              <p:par>
                                <p:cTn id="26" presetID="31" presetClass="entr" presetSubtype="0" fill="hold" nodeType="afterEffect">
                                  <p:stCondLst>
                                    <p:cond delay="1500"/>
                                  </p:stCondLst>
                                  <p:childTnLst>
                                    <p:set>
                                      <p:cBhvr>
                                        <p:cTn id="27" dur="1" fill="hold">
                                          <p:stCondLst>
                                            <p:cond delay="0"/>
                                          </p:stCondLst>
                                        </p:cTn>
                                        <p:tgtEl>
                                          <p:spTgt spid="9">
                                            <p:txEl>
                                              <p:pRg st="4" end="4"/>
                                            </p:txEl>
                                          </p:spTgt>
                                        </p:tgtEl>
                                        <p:attrNameLst>
                                          <p:attrName>style.visibility</p:attrName>
                                        </p:attrNameLst>
                                      </p:cBhvr>
                                      <p:to>
                                        <p:strVal val="visible"/>
                                      </p:to>
                                    </p:set>
                                    <p:anim calcmode="lin" valueType="num">
                                      <p:cBhvr>
                                        <p:cTn id="28" dur="1000" fill="hold"/>
                                        <p:tgtEl>
                                          <p:spTgt spid="9">
                                            <p:txEl>
                                              <p:pRg st="4" end="4"/>
                                            </p:txEl>
                                          </p:spTgt>
                                        </p:tgtEl>
                                        <p:attrNameLst>
                                          <p:attrName>ppt_w</p:attrName>
                                        </p:attrNameLst>
                                      </p:cBhvr>
                                      <p:tavLst>
                                        <p:tav tm="0">
                                          <p:val>
                                            <p:fltVal val="0"/>
                                          </p:val>
                                        </p:tav>
                                        <p:tav tm="100000">
                                          <p:val>
                                            <p:strVal val="#ppt_w"/>
                                          </p:val>
                                        </p:tav>
                                      </p:tavLst>
                                    </p:anim>
                                    <p:anim calcmode="lin" valueType="num">
                                      <p:cBhvr>
                                        <p:cTn id="29" dur="1000" fill="hold"/>
                                        <p:tgtEl>
                                          <p:spTgt spid="9">
                                            <p:txEl>
                                              <p:pRg st="4" end="4"/>
                                            </p:txEl>
                                          </p:spTgt>
                                        </p:tgtEl>
                                        <p:attrNameLst>
                                          <p:attrName>ppt_h</p:attrName>
                                        </p:attrNameLst>
                                      </p:cBhvr>
                                      <p:tavLst>
                                        <p:tav tm="0">
                                          <p:val>
                                            <p:fltVal val="0"/>
                                          </p:val>
                                        </p:tav>
                                        <p:tav tm="100000">
                                          <p:val>
                                            <p:strVal val="#ppt_h"/>
                                          </p:val>
                                        </p:tav>
                                      </p:tavLst>
                                    </p:anim>
                                    <p:anim calcmode="lin" valueType="num">
                                      <p:cBhvr>
                                        <p:cTn id="30" dur="1000" fill="hold"/>
                                        <p:tgtEl>
                                          <p:spTgt spid="9">
                                            <p:txEl>
                                              <p:pRg st="4" end="4"/>
                                            </p:txEl>
                                          </p:spTgt>
                                        </p:tgtEl>
                                        <p:attrNameLst>
                                          <p:attrName>style.rotation</p:attrName>
                                        </p:attrNameLst>
                                      </p:cBhvr>
                                      <p:tavLst>
                                        <p:tav tm="0">
                                          <p:val>
                                            <p:fltVal val="90"/>
                                          </p:val>
                                        </p:tav>
                                        <p:tav tm="100000">
                                          <p:val>
                                            <p:fltVal val="0"/>
                                          </p:val>
                                        </p:tav>
                                      </p:tavLst>
                                    </p:anim>
                                    <p:animEffect transition="in" filter="fade">
                                      <p:cBhvr>
                                        <p:cTn id="31" dur="1000"/>
                                        <p:tgtEl>
                                          <p:spTgt spid="9">
                                            <p:txEl>
                                              <p:pRg st="4" end="4"/>
                                            </p:txEl>
                                          </p:spTgt>
                                        </p:tgtEl>
                                      </p:cBhvr>
                                    </p:animEffect>
                                  </p:childTnLst>
                                </p:cTn>
                              </p:par>
                            </p:childTnLst>
                          </p:cTn>
                        </p:par>
                        <p:par>
                          <p:cTn id="32" fill="hold">
                            <p:stCondLst>
                              <p:cond delay="10000"/>
                            </p:stCondLst>
                            <p:childTnLst>
                              <p:par>
                                <p:cTn id="33" presetID="31" presetClass="entr" presetSubtype="0" fill="hold" nodeType="afterEffect">
                                  <p:stCondLst>
                                    <p:cond delay="1500"/>
                                  </p:stCondLst>
                                  <p:childTnLst>
                                    <p:set>
                                      <p:cBhvr>
                                        <p:cTn id="34" dur="1" fill="hold">
                                          <p:stCondLst>
                                            <p:cond delay="0"/>
                                          </p:stCondLst>
                                        </p:cTn>
                                        <p:tgtEl>
                                          <p:spTgt spid="9">
                                            <p:txEl>
                                              <p:pRg st="5" end="5"/>
                                            </p:txEl>
                                          </p:spTgt>
                                        </p:tgtEl>
                                        <p:attrNameLst>
                                          <p:attrName>style.visibility</p:attrName>
                                        </p:attrNameLst>
                                      </p:cBhvr>
                                      <p:to>
                                        <p:strVal val="visible"/>
                                      </p:to>
                                    </p:set>
                                    <p:anim calcmode="lin" valueType="num">
                                      <p:cBhvr>
                                        <p:cTn id="35" dur="10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6" dur="1000" fill="hold"/>
                                        <p:tgtEl>
                                          <p:spTgt spid="9">
                                            <p:txEl>
                                              <p:pRg st="5" end="5"/>
                                            </p:txEl>
                                          </p:spTgt>
                                        </p:tgtEl>
                                        <p:attrNameLst>
                                          <p:attrName>ppt_h</p:attrName>
                                        </p:attrNameLst>
                                      </p:cBhvr>
                                      <p:tavLst>
                                        <p:tav tm="0">
                                          <p:val>
                                            <p:fltVal val="0"/>
                                          </p:val>
                                        </p:tav>
                                        <p:tav tm="100000">
                                          <p:val>
                                            <p:strVal val="#ppt_h"/>
                                          </p:val>
                                        </p:tav>
                                      </p:tavLst>
                                    </p:anim>
                                    <p:anim calcmode="lin" valueType="num">
                                      <p:cBhvr>
                                        <p:cTn id="37" dur="1000" fill="hold"/>
                                        <p:tgtEl>
                                          <p:spTgt spid="9">
                                            <p:txEl>
                                              <p:pRg st="5" end="5"/>
                                            </p:txEl>
                                          </p:spTgt>
                                        </p:tgtEl>
                                        <p:attrNameLst>
                                          <p:attrName>style.rotation</p:attrName>
                                        </p:attrNameLst>
                                      </p:cBhvr>
                                      <p:tavLst>
                                        <p:tav tm="0">
                                          <p:val>
                                            <p:fltVal val="90"/>
                                          </p:val>
                                        </p:tav>
                                        <p:tav tm="100000">
                                          <p:val>
                                            <p:fltVal val="0"/>
                                          </p:val>
                                        </p:tav>
                                      </p:tavLst>
                                    </p:anim>
                                    <p:animEffect transition="in" filter="fade">
                                      <p:cBhvr>
                                        <p:cTn id="38" dur="1000"/>
                                        <p:tgtEl>
                                          <p:spTgt spid="9">
                                            <p:txEl>
                                              <p:pRg st="5" end="5"/>
                                            </p:txEl>
                                          </p:spTgt>
                                        </p:tgtEl>
                                      </p:cBhvr>
                                    </p:animEffect>
                                  </p:childTnLst>
                                </p:cTn>
                              </p:par>
                            </p:childTnLst>
                          </p:cTn>
                        </p:par>
                        <p:par>
                          <p:cTn id="39" fill="hold">
                            <p:stCondLst>
                              <p:cond delay="12500"/>
                            </p:stCondLst>
                            <p:childTnLst>
                              <p:par>
                                <p:cTn id="40" presetID="31" presetClass="entr" presetSubtype="0" fill="hold" nodeType="afterEffect">
                                  <p:stCondLst>
                                    <p:cond delay="1500"/>
                                  </p:stCondLst>
                                  <p:childTnLst>
                                    <p:set>
                                      <p:cBhvr>
                                        <p:cTn id="41" dur="1" fill="hold">
                                          <p:stCondLst>
                                            <p:cond delay="0"/>
                                          </p:stCondLst>
                                        </p:cTn>
                                        <p:tgtEl>
                                          <p:spTgt spid="9">
                                            <p:txEl>
                                              <p:pRg st="6" end="6"/>
                                            </p:txEl>
                                          </p:spTgt>
                                        </p:tgtEl>
                                        <p:attrNameLst>
                                          <p:attrName>style.visibility</p:attrName>
                                        </p:attrNameLst>
                                      </p:cBhvr>
                                      <p:to>
                                        <p:strVal val="visible"/>
                                      </p:to>
                                    </p:set>
                                    <p:anim calcmode="lin" valueType="num">
                                      <p:cBhvr>
                                        <p:cTn id="42" dur="1000" fill="hold"/>
                                        <p:tgtEl>
                                          <p:spTgt spid="9">
                                            <p:txEl>
                                              <p:pRg st="6" end="6"/>
                                            </p:txEl>
                                          </p:spTgt>
                                        </p:tgtEl>
                                        <p:attrNameLst>
                                          <p:attrName>ppt_w</p:attrName>
                                        </p:attrNameLst>
                                      </p:cBhvr>
                                      <p:tavLst>
                                        <p:tav tm="0">
                                          <p:val>
                                            <p:fltVal val="0"/>
                                          </p:val>
                                        </p:tav>
                                        <p:tav tm="100000">
                                          <p:val>
                                            <p:strVal val="#ppt_w"/>
                                          </p:val>
                                        </p:tav>
                                      </p:tavLst>
                                    </p:anim>
                                    <p:anim calcmode="lin" valueType="num">
                                      <p:cBhvr>
                                        <p:cTn id="43" dur="1000" fill="hold"/>
                                        <p:tgtEl>
                                          <p:spTgt spid="9">
                                            <p:txEl>
                                              <p:pRg st="6" end="6"/>
                                            </p:txEl>
                                          </p:spTgt>
                                        </p:tgtEl>
                                        <p:attrNameLst>
                                          <p:attrName>ppt_h</p:attrName>
                                        </p:attrNameLst>
                                      </p:cBhvr>
                                      <p:tavLst>
                                        <p:tav tm="0">
                                          <p:val>
                                            <p:fltVal val="0"/>
                                          </p:val>
                                        </p:tav>
                                        <p:tav tm="100000">
                                          <p:val>
                                            <p:strVal val="#ppt_h"/>
                                          </p:val>
                                        </p:tav>
                                      </p:tavLst>
                                    </p:anim>
                                    <p:anim calcmode="lin" valueType="num">
                                      <p:cBhvr>
                                        <p:cTn id="44" dur="1000" fill="hold"/>
                                        <p:tgtEl>
                                          <p:spTgt spid="9">
                                            <p:txEl>
                                              <p:pRg st="6" end="6"/>
                                            </p:txEl>
                                          </p:spTgt>
                                        </p:tgtEl>
                                        <p:attrNameLst>
                                          <p:attrName>style.rotation</p:attrName>
                                        </p:attrNameLst>
                                      </p:cBhvr>
                                      <p:tavLst>
                                        <p:tav tm="0">
                                          <p:val>
                                            <p:fltVal val="90"/>
                                          </p:val>
                                        </p:tav>
                                        <p:tav tm="100000">
                                          <p:val>
                                            <p:fltVal val="0"/>
                                          </p:val>
                                        </p:tav>
                                      </p:tavLst>
                                    </p:anim>
                                    <p:animEffect transition="in" filter="fade">
                                      <p:cBhvr>
                                        <p:cTn id="45" dur="1000"/>
                                        <p:tgtEl>
                                          <p:spTgt spid="9">
                                            <p:txEl>
                                              <p:pRg st="6" end="6"/>
                                            </p:txEl>
                                          </p:spTgt>
                                        </p:tgtEl>
                                      </p:cBhvr>
                                    </p:animEffect>
                                  </p:childTnLst>
                                </p:cTn>
                              </p:par>
                            </p:childTnLst>
                          </p:cTn>
                        </p:par>
                        <p:par>
                          <p:cTn id="46" fill="hold">
                            <p:stCondLst>
                              <p:cond delay="15000"/>
                            </p:stCondLst>
                            <p:childTnLst>
                              <p:par>
                                <p:cTn id="47" presetID="31" presetClass="entr" presetSubtype="0" fill="hold" nodeType="afterEffect">
                                  <p:stCondLst>
                                    <p:cond delay="1500"/>
                                  </p:stCondLst>
                                  <p:childTnLst>
                                    <p:set>
                                      <p:cBhvr>
                                        <p:cTn id="48" dur="1" fill="hold">
                                          <p:stCondLst>
                                            <p:cond delay="0"/>
                                          </p:stCondLst>
                                        </p:cTn>
                                        <p:tgtEl>
                                          <p:spTgt spid="9">
                                            <p:txEl>
                                              <p:pRg st="7" end="7"/>
                                            </p:txEl>
                                          </p:spTgt>
                                        </p:tgtEl>
                                        <p:attrNameLst>
                                          <p:attrName>style.visibility</p:attrName>
                                        </p:attrNameLst>
                                      </p:cBhvr>
                                      <p:to>
                                        <p:strVal val="visible"/>
                                      </p:to>
                                    </p:set>
                                    <p:anim calcmode="lin" valueType="num">
                                      <p:cBhvr>
                                        <p:cTn id="49" dur="1000" fill="hold"/>
                                        <p:tgtEl>
                                          <p:spTgt spid="9">
                                            <p:txEl>
                                              <p:pRg st="7" end="7"/>
                                            </p:txEl>
                                          </p:spTgt>
                                        </p:tgtEl>
                                        <p:attrNameLst>
                                          <p:attrName>ppt_w</p:attrName>
                                        </p:attrNameLst>
                                      </p:cBhvr>
                                      <p:tavLst>
                                        <p:tav tm="0">
                                          <p:val>
                                            <p:fltVal val="0"/>
                                          </p:val>
                                        </p:tav>
                                        <p:tav tm="100000">
                                          <p:val>
                                            <p:strVal val="#ppt_w"/>
                                          </p:val>
                                        </p:tav>
                                      </p:tavLst>
                                    </p:anim>
                                    <p:anim calcmode="lin" valueType="num">
                                      <p:cBhvr>
                                        <p:cTn id="50" dur="1000" fill="hold"/>
                                        <p:tgtEl>
                                          <p:spTgt spid="9">
                                            <p:txEl>
                                              <p:pRg st="7" end="7"/>
                                            </p:txEl>
                                          </p:spTgt>
                                        </p:tgtEl>
                                        <p:attrNameLst>
                                          <p:attrName>ppt_h</p:attrName>
                                        </p:attrNameLst>
                                      </p:cBhvr>
                                      <p:tavLst>
                                        <p:tav tm="0">
                                          <p:val>
                                            <p:fltVal val="0"/>
                                          </p:val>
                                        </p:tav>
                                        <p:tav tm="100000">
                                          <p:val>
                                            <p:strVal val="#ppt_h"/>
                                          </p:val>
                                        </p:tav>
                                      </p:tavLst>
                                    </p:anim>
                                    <p:anim calcmode="lin" valueType="num">
                                      <p:cBhvr>
                                        <p:cTn id="51" dur="1000" fill="hold"/>
                                        <p:tgtEl>
                                          <p:spTgt spid="9">
                                            <p:txEl>
                                              <p:pRg st="7" end="7"/>
                                            </p:txEl>
                                          </p:spTgt>
                                        </p:tgtEl>
                                        <p:attrNameLst>
                                          <p:attrName>style.rotation</p:attrName>
                                        </p:attrNameLst>
                                      </p:cBhvr>
                                      <p:tavLst>
                                        <p:tav tm="0">
                                          <p:val>
                                            <p:fltVal val="90"/>
                                          </p:val>
                                        </p:tav>
                                        <p:tav tm="100000">
                                          <p:val>
                                            <p:fltVal val="0"/>
                                          </p:val>
                                        </p:tav>
                                      </p:tavLst>
                                    </p:anim>
                                    <p:animEffect transition="in" filter="fade">
                                      <p:cBhvr>
                                        <p:cTn id="52" dur="1000"/>
                                        <p:tgtEl>
                                          <p:spTgt spid="9">
                                            <p:txEl>
                                              <p:pRg st="7" end="7"/>
                                            </p:txEl>
                                          </p:spTgt>
                                        </p:tgtEl>
                                      </p:cBhvr>
                                    </p:animEffect>
                                  </p:childTnLst>
                                </p:cTn>
                              </p:par>
                            </p:childTnLst>
                          </p:cTn>
                        </p:par>
                        <p:par>
                          <p:cTn id="53" fill="hold">
                            <p:stCondLst>
                              <p:cond delay="17500"/>
                            </p:stCondLst>
                            <p:childTnLst>
                              <p:par>
                                <p:cTn id="54" presetID="31" presetClass="entr" presetSubtype="0" fill="hold" nodeType="afterEffect">
                                  <p:stCondLst>
                                    <p:cond delay="1500"/>
                                  </p:stCondLst>
                                  <p:childTnLst>
                                    <p:set>
                                      <p:cBhvr>
                                        <p:cTn id="55" dur="1" fill="hold">
                                          <p:stCondLst>
                                            <p:cond delay="0"/>
                                          </p:stCondLst>
                                        </p:cTn>
                                        <p:tgtEl>
                                          <p:spTgt spid="9">
                                            <p:txEl>
                                              <p:pRg st="8" end="8"/>
                                            </p:txEl>
                                          </p:spTgt>
                                        </p:tgtEl>
                                        <p:attrNameLst>
                                          <p:attrName>style.visibility</p:attrName>
                                        </p:attrNameLst>
                                      </p:cBhvr>
                                      <p:to>
                                        <p:strVal val="visible"/>
                                      </p:to>
                                    </p:set>
                                    <p:anim calcmode="lin" valueType="num">
                                      <p:cBhvr>
                                        <p:cTn id="56" dur="1000" fill="hold"/>
                                        <p:tgtEl>
                                          <p:spTgt spid="9">
                                            <p:txEl>
                                              <p:pRg st="8" end="8"/>
                                            </p:txEl>
                                          </p:spTgt>
                                        </p:tgtEl>
                                        <p:attrNameLst>
                                          <p:attrName>ppt_w</p:attrName>
                                        </p:attrNameLst>
                                      </p:cBhvr>
                                      <p:tavLst>
                                        <p:tav tm="0">
                                          <p:val>
                                            <p:fltVal val="0"/>
                                          </p:val>
                                        </p:tav>
                                        <p:tav tm="100000">
                                          <p:val>
                                            <p:strVal val="#ppt_w"/>
                                          </p:val>
                                        </p:tav>
                                      </p:tavLst>
                                    </p:anim>
                                    <p:anim calcmode="lin" valueType="num">
                                      <p:cBhvr>
                                        <p:cTn id="57" dur="1000" fill="hold"/>
                                        <p:tgtEl>
                                          <p:spTgt spid="9">
                                            <p:txEl>
                                              <p:pRg st="8" end="8"/>
                                            </p:txEl>
                                          </p:spTgt>
                                        </p:tgtEl>
                                        <p:attrNameLst>
                                          <p:attrName>ppt_h</p:attrName>
                                        </p:attrNameLst>
                                      </p:cBhvr>
                                      <p:tavLst>
                                        <p:tav tm="0">
                                          <p:val>
                                            <p:fltVal val="0"/>
                                          </p:val>
                                        </p:tav>
                                        <p:tav tm="100000">
                                          <p:val>
                                            <p:strVal val="#ppt_h"/>
                                          </p:val>
                                        </p:tav>
                                      </p:tavLst>
                                    </p:anim>
                                    <p:anim calcmode="lin" valueType="num">
                                      <p:cBhvr>
                                        <p:cTn id="58" dur="1000" fill="hold"/>
                                        <p:tgtEl>
                                          <p:spTgt spid="9">
                                            <p:txEl>
                                              <p:pRg st="8" end="8"/>
                                            </p:txEl>
                                          </p:spTgt>
                                        </p:tgtEl>
                                        <p:attrNameLst>
                                          <p:attrName>style.rotation</p:attrName>
                                        </p:attrNameLst>
                                      </p:cBhvr>
                                      <p:tavLst>
                                        <p:tav tm="0">
                                          <p:val>
                                            <p:fltVal val="90"/>
                                          </p:val>
                                        </p:tav>
                                        <p:tav tm="100000">
                                          <p:val>
                                            <p:fltVal val="0"/>
                                          </p:val>
                                        </p:tav>
                                      </p:tavLst>
                                    </p:anim>
                                    <p:animEffect transition="in" filter="fade">
                                      <p:cBhvr>
                                        <p:cTn id="59" dur="1000"/>
                                        <p:tgtEl>
                                          <p:spTgt spid="9">
                                            <p:txEl>
                                              <p:pRg st="8" end="8"/>
                                            </p:txEl>
                                          </p:spTgt>
                                        </p:tgtEl>
                                      </p:cBhvr>
                                    </p:animEffect>
                                  </p:childTnLst>
                                </p:cTn>
                              </p:par>
                            </p:childTnLst>
                          </p:cTn>
                        </p:par>
                        <p:par>
                          <p:cTn id="60" fill="hold">
                            <p:stCondLst>
                              <p:cond delay="20000"/>
                            </p:stCondLst>
                            <p:childTnLst>
                              <p:par>
                                <p:cTn id="61" presetID="31" presetClass="entr" presetSubtype="0" fill="hold" nodeType="afterEffect">
                                  <p:stCondLst>
                                    <p:cond delay="1500"/>
                                  </p:stCondLst>
                                  <p:childTnLst>
                                    <p:set>
                                      <p:cBhvr>
                                        <p:cTn id="62" dur="1" fill="hold">
                                          <p:stCondLst>
                                            <p:cond delay="0"/>
                                          </p:stCondLst>
                                        </p:cTn>
                                        <p:tgtEl>
                                          <p:spTgt spid="9">
                                            <p:txEl>
                                              <p:pRg st="9" end="9"/>
                                            </p:txEl>
                                          </p:spTgt>
                                        </p:tgtEl>
                                        <p:attrNameLst>
                                          <p:attrName>style.visibility</p:attrName>
                                        </p:attrNameLst>
                                      </p:cBhvr>
                                      <p:to>
                                        <p:strVal val="visible"/>
                                      </p:to>
                                    </p:set>
                                    <p:anim calcmode="lin" valueType="num">
                                      <p:cBhvr>
                                        <p:cTn id="63" dur="1000" fill="hold"/>
                                        <p:tgtEl>
                                          <p:spTgt spid="9">
                                            <p:txEl>
                                              <p:pRg st="9" end="9"/>
                                            </p:txEl>
                                          </p:spTgt>
                                        </p:tgtEl>
                                        <p:attrNameLst>
                                          <p:attrName>ppt_w</p:attrName>
                                        </p:attrNameLst>
                                      </p:cBhvr>
                                      <p:tavLst>
                                        <p:tav tm="0">
                                          <p:val>
                                            <p:fltVal val="0"/>
                                          </p:val>
                                        </p:tav>
                                        <p:tav tm="100000">
                                          <p:val>
                                            <p:strVal val="#ppt_w"/>
                                          </p:val>
                                        </p:tav>
                                      </p:tavLst>
                                    </p:anim>
                                    <p:anim calcmode="lin" valueType="num">
                                      <p:cBhvr>
                                        <p:cTn id="64" dur="1000" fill="hold"/>
                                        <p:tgtEl>
                                          <p:spTgt spid="9">
                                            <p:txEl>
                                              <p:pRg st="9" end="9"/>
                                            </p:txEl>
                                          </p:spTgt>
                                        </p:tgtEl>
                                        <p:attrNameLst>
                                          <p:attrName>ppt_h</p:attrName>
                                        </p:attrNameLst>
                                      </p:cBhvr>
                                      <p:tavLst>
                                        <p:tav tm="0">
                                          <p:val>
                                            <p:fltVal val="0"/>
                                          </p:val>
                                        </p:tav>
                                        <p:tav tm="100000">
                                          <p:val>
                                            <p:strVal val="#ppt_h"/>
                                          </p:val>
                                        </p:tav>
                                      </p:tavLst>
                                    </p:anim>
                                    <p:anim calcmode="lin" valueType="num">
                                      <p:cBhvr>
                                        <p:cTn id="65" dur="1000" fill="hold"/>
                                        <p:tgtEl>
                                          <p:spTgt spid="9">
                                            <p:txEl>
                                              <p:pRg st="9" end="9"/>
                                            </p:txEl>
                                          </p:spTgt>
                                        </p:tgtEl>
                                        <p:attrNameLst>
                                          <p:attrName>style.rotation</p:attrName>
                                        </p:attrNameLst>
                                      </p:cBhvr>
                                      <p:tavLst>
                                        <p:tav tm="0">
                                          <p:val>
                                            <p:fltVal val="90"/>
                                          </p:val>
                                        </p:tav>
                                        <p:tav tm="100000">
                                          <p:val>
                                            <p:fltVal val="0"/>
                                          </p:val>
                                        </p:tav>
                                      </p:tavLst>
                                    </p:anim>
                                    <p:animEffect transition="in" filter="fade">
                                      <p:cBhvr>
                                        <p:cTn id="66" dur="1000"/>
                                        <p:tgtEl>
                                          <p:spTgt spid="9">
                                            <p:txEl>
                                              <p:pRg st="9" end="9"/>
                                            </p:txEl>
                                          </p:spTgt>
                                        </p:tgtEl>
                                      </p:cBhvr>
                                    </p:animEffect>
                                  </p:childTnLst>
                                </p:cTn>
                              </p:par>
                            </p:childTnLst>
                          </p:cTn>
                        </p:par>
                        <p:par>
                          <p:cTn id="67" fill="hold">
                            <p:stCondLst>
                              <p:cond delay="22500"/>
                            </p:stCondLst>
                            <p:childTnLst>
                              <p:par>
                                <p:cTn id="68" presetID="31" presetClass="entr" presetSubtype="0" fill="hold" nodeType="afterEffect">
                                  <p:stCondLst>
                                    <p:cond delay="1500"/>
                                  </p:stCondLst>
                                  <p:childTnLst>
                                    <p:set>
                                      <p:cBhvr>
                                        <p:cTn id="69" dur="1" fill="hold">
                                          <p:stCondLst>
                                            <p:cond delay="0"/>
                                          </p:stCondLst>
                                        </p:cTn>
                                        <p:tgtEl>
                                          <p:spTgt spid="9">
                                            <p:txEl>
                                              <p:pRg st="10" end="10"/>
                                            </p:txEl>
                                          </p:spTgt>
                                        </p:tgtEl>
                                        <p:attrNameLst>
                                          <p:attrName>style.visibility</p:attrName>
                                        </p:attrNameLst>
                                      </p:cBhvr>
                                      <p:to>
                                        <p:strVal val="visible"/>
                                      </p:to>
                                    </p:set>
                                    <p:anim calcmode="lin" valueType="num">
                                      <p:cBhvr>
                                        <p:cTn id="70" dur="1000" fill="hold"/>
                                        <p:tgtEl>
                                          <p:spTgt spid="9">
                                            <p:txEl>
                                              <p:pRg st="10" end="10"/>
                                            </p:txEl>
                                          </p:spTgt>
                                        </p:tgtEl>
                                        <p:attrNameLst>
                                          <p:attrName>ppt_w</p:attrName>
                                        </p:attrNameLst>
                                      </p:cBhvr>
                                      <p:tavLst>
                                        <p:tav tm="0">
                                          <p:val>
                                            <p:fltVal val="0"/>
                                          </p:val>
                                        </p:tav>
                                        <p:tav tm="100000">
                                          <p:val>
                                            <p:strVal val="#ppt_w"/>
                                          </p:val>
                                        </p:tav>
                                      </p:tavLst>
                                    </p:anim>
                                    <p:anim calcmode="lin" valueType="num">
                                      <p:cBhvr>
                                        <p:cTn id="71" dur="1000" fill="hold"/>
                                        <p:tgtEl>
                                          <p:spTgt spid="9">
                                            <p:txEl>
                                              <p:pRg st="10" end="10"/>
                                            </p:txEl>
                                          </p:spTgt>
                                        </p:tgtEl>
                                        <p:attrNameLst>
                                          <p:attrName>ppt_h</p:attrName>
                                        </p:attrNameLst>
                                      </p:cBhvr>
                                      <p:tavLst>
                                        <p:tav tm="0">
                                          <p:val>
                                            <p:fltVal val="0"/>
                                          </p:val>
                                        </p:tav>
                                        <p:tav tm="100000">
                                          <p:val>
                                            <p:strVal val="#ppt_h"/>
                                          </p:val>
                                        </p:tav>
                                      </p:tavLst>
                                    </p:anim>
                                    <p:anim calcmode="lin" valueType="num">
                                      <p:cBhvr>
                                        <p:cTn id="72" dur="1000" fill="hold"/>
                                        <p:tgtEl>
                                          <p:spTgt spid="9">
                                            <p:txEl>
                                              <p:pRg st="10" end="10"/>
                                            </p:txEl>
                                          </p:spTgt>
                                        </p:tgtEl>
                                        <p:attrNameLst>
                                          <p:attrName>style.rotation</p:attrName>
                                        </p:attrNameLst>
                                      </p:cBhvr>
                                      <p:tavLst>
                                        <p:tav tm="0">
                                          <p:val>
                                            <p:fltVal val="90"/>
                                          </p:val>
                                        </p:tav>
                                        <p:tav tm="100000">
                                          <p:val>
                                            <p:fltVal val="0"/>
                                          </p:val>
                                        </p:tav>
                                      </p:tavLst>
                                    </p:anim>
                                    <p:animEffect transition="in" filter="fade">
                                      <p:cBhvr>
                                        <p:cTn id="73" dur="1000"/>
                                        <p:tgtEl>
                                          <p:spTgt spid="9">
                                            <p:txEl>
                                              <p:pRg st="10" end="10"/>
                                            </p:txEl>
                                          </p:spTgt>
                                        </p:tgtEl>
                                      </p:cBhvr>
                                    </p:animEffect>
                                  </p:childTnLst>
                                </p:cTn>
                              </p:par>
                            </p:childTnLst>
                          </p:cTn>
                        </p:par>
                        <p:par>
                          <p:cTn id="74" fill="hold">
                            <p:stCondLst>
                              <p:cond delay="25000"/>
                            </p:stCondLst>
                            <p:childTnLst>
                              <p:par>
                                <p:cTn id="75" presetID="31" presetClass="entr" presetSubtype="0" fill="hold" nodeType="afterEffect">
                                  <p:stCondLst>
                                    <p:cond delay="1500"/>
                                  </p:stCondLst>
                                  <p:childTnLst>
                                    <p:set>
                                      <p:cBhvr>
                                        <p:cTn id="76" dur="1" fill="hold">
                                          <p:stCondLst>
                                            <p:cond delay="0"/>
                                          </p:stCondLst>
                                        </p:cTn>
                                        <p:tgtEl>
                                          <p:spTgt spid="9">
                                            <p:txEl>
                                              <p:pRg st="11" end="11"/>
                                            </p:txEl>
                                          </p:spTgt>
                                        </p:tgtEl>
                                        <p:attrNameLst>
                                          <p:attrName>style.visibility</p:attrName>
                                        </p:attrNameLst>
                                      </p:cBhvr>
                                      <p:to>
                                        <p:strVal val="visible"/>
                                      </p:to>
                                    </p:set>
                                    <p:anim calcmode="lin" valueType="num">
                                      <p:cBhvr>
                                        <p:cTn id="77" dur="1000" fill="hold"/>
                                        <p:tgtEl>
                                          <p:spTgt spid="9">
                                            <p:txEl>
                                              <p:pRg st="11" end="11"/>
                                            </p:txEl>
                                          </p:spTgt>
                                        </p:tgtEl>
                                        <p:attrNameLst>
                                          <p:attrName>ppt_w</p:attrName>
                                        </p:attrNameLst>
                                      </p:cBhvr>
                                      <p:tavLst>
                                        <p:tav tm="0">
                                          <p:val>
                                            <p:fltVal val="0"/>
                                          </p:val>
                                        </p:tav>
                                        <p:tav tm="100000">
                                          <p:val>
                                            <p:strVal val="#ppt_w"/>
                                          </p:val>
                                        </p:tav>
                                      </p:tavLst>
                                    </p:anim>
                                    <p:anim calcmode="lin" valueType="num">
                                      <p:cBhvr>
                                        <p:cTn id="78" dur="1000" fill="hold"/>
                                        <p:tgtEl>
                                          <p:spTgt spid="9">
                                            <p:txEl>
                                              <p:pRg st="11" end="11"/>
                                            </p:txEl>
                                          </p:spTgt>
                                        </p:tgtEl>
                                        <p:attrNameLst>
                                          <p:attrName>ppt_h</p:attrName>
                                        </p:attrNameLst>
                                      </p:cBhvr>
                                      <p:tavLst>
                                        <p:tav tm="0">
                                          <p:val>
                                            <p:fltVal val="0"/>
                                          </p:val>
                                        </p:tav>
                                        <p:tav tm="100000">
                                          <p:val>
                                            <p:strVal val="#ppt_h"/>
                                          </p:val>
                                        </p:tav>
                                      </p:tavLst>
                                    </p:anim>
                                    <p:anim calcmode="lin" valueType="num">
                                      <p:cBhvr>
                                        <p:cTn id="79" dur="1000" fill="hold"/>
                                        <p:tgtEl>
                                          <p:spTgt spid="9">
                                            <p:txEl>
                                              <p:pRg st="11" end="11"/>
                                            </p:txEl>
                                          </p:spTgt>
                                        </p:tgtEl>
                                        <p:attrNameLst>
                                          <p:attrName>style.rotation</p:attrName>
                                        </p:attrNameLst>
                                      </p:cBhvr>
                                      <p:tavLst>
                                        <p:tav tm="0">
                                          <p:val>
                                            <p:fltVal val="90"/>
                                          </p:val>
                                        </p:tav>
                                        <p:tav tm="100000">
                                          <p:val>
                                            <p:fltVal val="0"/>
                                          </p:val>
                                        </p:tav>
                                      </p:tavLst>
                                    </p:anim>
                                    <p:animEffect transition="in" filter="fade">
                                      <p:cBhvr>
                                        <p:cTn id="80" dur="1000"/>
                                        <p:tgtEl>
                                          <p:spTgt spid="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5770"/>
            <a:ext cx="12192002" cy="1318225"/>
          </a:xfrm>
          <a:prstGeom prst="rect">
            <a:avLst/>
          </a:prstGeom>
        </p:spPr>
      </p:pic>
      <p:cxnSp>
        <p:nvCxnSpPr>
          <p:cNvPr id="27" name="Lige forbindelse 26"/>
          <p:cNvCxnSpPr/>
          <p:nvPr/>
        </p:nvCxnSpPr>
        <p:spPr>
          <a:xfrm>
            <a:off x="9781736" y="3010746"/>
            <a:ext cx="28473" cy="295989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 name="Undertitel 2"/>
          <p:cNvSpPr>
            <a:spLocks noGrp="1"/>
          </p:cNvSpPr>
          <p:nvPr>
            <p:ph type="subTitle" idx="1"/>
          </p:nvPr>
        </p:nvSpPr>
        <p:spPr>
          <a:xfrm>
            <a:off x="15233" y="955296"/>
            <a:ext cx="8171378" cy="581544"/>
          </a:xfrm>
        </p:spPr>
        <p:txBody>
          <a:bodyPr>
            <a:normAutofit/>
          </a:bodyPr>
          <a:lstStyle/>
          <a:p>
            <a:pPr algn="l"/>
            <a:r>
              <a:rPr lang="da-DK" sz="1600" b="1" dirty="0" smtClean="0">
                <a:solidFill>
                  <a:schemeClr val="bg1"/>
                </a:solidFill>
                <a:latin typeface="Play" panose="020B0000000000000000" pitchFamily="34" charset="0"/>
              </a:rPr>
              <a:t>Lidt om </a:t>
            </a:r>
            <a:r>
              <a:rPr lang="da-DK" sz="1600" b="1" dirty="0">
                <a:solidFill>
                  <a:schemeClr val="bg1"/>
                </a:solidFill>
                <a:latin typeface="Play" panose="020B0000000000000000" pitchFamily="34" charset="0"/>
              </a:rPr>
              <a:t>os - en unik familie med unikke muligheder</a:t>
            </a:r>
          </a:p>
          <a:p>
            <a:pPr algn="l"/>
            <a:endParaRPr lang="da-DK" sz="1600" b="1" dirty="0" smtClean="0">
              <a:solidFill>
                <a:schemeClr val="bg1"/>
              </a:solidFill>
              <a:latin typeface="Play" panose="020B0000000000000000" pitchFamily="34" charset="0"/>
            </a:endParaRPr>
          </a:p>
        </p:txBody>
      </p:sp>
      <p:pic>
        <p:nvPicPr>
          <p:cNvPr id="13" name="Billed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510043"/>
            <a:ext cx="12217881" cy="477261"/>
          </a:xfrm>
          <a:prstGeom prst="rect">
            <a:avLst/>
          </a:prstGeom>
        </p:spPr>
      </p:pic>
      <p:sp>
        <p:nvSpPr>
          <p:cNvPr id="9" name="Pladsholder til indhold 2"/>
          <p:cNvSpPr txBox="1">
            <a:spLocks/>
          </p:cNvSpPr>
          <p:nvPr/>
        </p:nvSpPr>
        <p:spPr>
          <a:xfrm>
            <a:off x="273299" y="1856547"/>
            <a:ext cx="8153400" cy="28791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lr>
                <a:srgbClr val="FF0000"/>
              </a:buClr>
              <a:buFont typeface="Wingdings" panose="05000000000000000000" pitchFamily="2" charset="2"/>
              <a:buChar char="ü"/>
            </a:pPr>
            <a:r>
              <a:rPr lang="da-DK" sz="1400" b="1" kern="0" dirty="0" smtClean="0">
                <a:latin typeface="Arial" panose="020B0604020202020204" pitchFamily="34" charset="0"/>
                <a:cs typeface="Arial" panose="020B0604020202020204" pitchFamily="34" charset="0"/>
              </a:rPr>
              <a:t>2006: </a:t>
            </a:r>
            <a:r>
              <a:rPr lang="da-DK" sz="1400" kern="0" dirty="0" smtClean="0">
                <a:latin typeface="Arial" panose="020B0604020202020204" pitchFamily="34" charset="0"/>
                <a:cs typeface="Arial" panose="020B0604020202020204" pitchFamily="34" charset="0"/>
              </a:rPr>
              <a:t>Etableret</a:t>
            </a:r>
            <a:endParaRPr lang="da-DK" sz="1400" kern="0" dirty="0">
              <a:latin typeface="Arial" panose="020B0604020202020204" pitchFamily="34" charset="0"/>
              <a:cs typeface="Arial" panose="020B0604020202020204" pitchFamily="34" charset="0"/>
            </a:endParaRPr>
          </a:p>
          <a:p>
            <a:pPr marL="342900" indent="-342900" algn="l">
              <a:buClr>
                <a:srgbClr val="FF0000"/>
              </a:buClr>
              <a:buFont typeface="Wingdings" panose="05000000000000000000" pitchFamily="2" charset="2"/>
              <a:buChar char="ü"/>
            </a:pPr>
            <a:r>
              <a:rPr lang="da-DK" sz="1400" b="1" kern="0" dirty="0" smtClean="0">
                <a:latin typeface="Arial" panose="020B0604020202020204" pitchFamily="34" charset="0"/>
                <a:cs typeface="Arial" panose="020B0604020202020204" pitchFamily="34" charset="0"/>
              </a:rPr>
              <a:t>2014: </a:t>
            </a:r>
            <a:r>
              <a:rPr lang="da-DK" sz="1400" kern="0" dirty="0" smtClean="0">
                <a:latin typeface="Arial" panose="020B0604020202020204" pitchFamily="34" charset="0"/>
                <a:cs typeface="Arial" panose="020B0604020202020204" pitchFamily="34" charset="0"/>
              </a:rPr>
              <a:t>Nordiske Medier A/S  </a:t>
            </a:r>
            <a:r>
              <a:rPr lang="da-DK" sz="1400" kern="0" dirty="0" smtClean="0">
                <a:solidFill>
                  <a:schemeClr val="bg1">
                    <a:lumMod val="65000"/>
                  </a:schemeClr>
                </a:solidFill>
                <a:latin typeface="Arial" panose="020B0604020202020204" pitchFamily="34" charset="0"/>
                <a:cs typeface="Arial" panose="020B0604020202020204" pitchFamily="34" charset="0"/>
              </a:rPr>
              <a:t>(NORDJYSKE Medier)</a:t>
            </a:r>
          </a:p>
          <a:p>
            <a:pPr marL="342900" indent="-342900" algn="l">
              <a:buClr>
                <a:srgbClr val="FF0000"/>
              </a:buClr>
              <a:buFont typeface="Wingdings" panose="05000000000000000000" pitchFamily="2" charset="2"/>
              <a:buChar char="ü"/>
            </a:pPr>
            <a:r>
              <a:rPr lang="da-DK" sz="1400" kern="0" dirty="0" smtClean="0">
                <a:latin typeface="Arial" panose="020B0604020202020204" pitchFamily="34" charset="0"/>
                <a:cs typeface="Arial" panose="020B0604020202020204" pitchFamily="34" charset="0"/>
              </a:rPr>
              <a:t>DK’s mest målrettede / største markeds- og auktionsplads</a:t>
            </a:r>
            <a:br>
              <a:rPr lang="da-DK" sz="1400" kern="0" dirty="0" smtClean="0">
                <a:latin typeface="Arial" panose="020B0604020202020204" pitchFamily="34" charset="0"/>
                <a:cs typeface="Arial" panose="020B0604020202020204" pitchFamily="34" charset="0"/>
              </a:rPr>
            </a:br>
            <a:r>
              <a:rPr lang="da-DK" sz="1400" kern="0" dirty="0" smtClean="0">
                <a:latin typeface="Arial" panose="020B0604020202020204" pitchFamily="34" charset="0"/>
                <a:cs typeface="Arial" panose="020B0604020202020204" pitchFamily="34" charset="0"/>
              </a:rPr>
              <a:t>med kerne i industri, entreprenør og landbrug</a:t>
            </a:r>
          </a:p>
          <a:p>
            <a:pPr marL="342900" indent="-342900" algn="l">
              <a:buClr>
                <a:srgbClr val="FF0000"/>
              </a:buClr>
              <a:buFont typeface="Wingdings" panose="05000000000000000000" pitchFamily="2" charset="2"/>
              <a:buChar char="ü"/>
            </a:pPr>
            <a:r>
              <a:rPr lang="da-DK" sz="1400" b="1" kern="0" dirty="0" smtClean="0">
                <a:latin typeface="Arial" panose="020B0604020202020204" pitchFamily="34" charset="0"/>
                <a:cs typeface="Arial" panose="020B0604020202020204" pitchFamily="34" charset="0"/>
              </a:rPr>
              <a:t>Besøgende:</a:t>
            </a:r>
            <a:r>
              <a:rPr lang="da-DK" sz="1400" kern="0" dirty="0" smtClean="0">
                <a:latin typeface="Arial" panose="020B0604020202020204" pitchFamily="34" charset="0"/>
                <a:cs typeface="Arial" panose="020B0604020202020204" pitchFamily="34" charset="0"/>
              </a:rPr>
              <a:t> +50.000 unikke (snit/</a:t>
            </a:r>
            <a:r>
              <a:rPr lang="da-DK" sz="1400" kern="0" dirty="0" err="1" smtClean="0">
                <a:latin typeface="Arial" panose="020B0604020202020204" pitchFamily="34" charset="0"/>
                <a:cs typeface="Arial" panose="020B0604020202020204" pitchFamily="34" charset="0"/>
              </a:rPr>
              <a:t>mnd</a:t>
            </a:r>
            <a:r>
              <a:rPr lang="da-DK" sz="1400" kern="0" dirty="0" smtClean="0">
                <a:latin typeface="Arial" panose="020B0604020202020204" pitchFamily="34" charset="0"/>
                <a:cs typeface="Arial" panose="020B0604020202020204" pitchFamily="34" charset="0"/>
              </a:rPr>
              <a:t>.)</a:t>
            </a:r>
          </a:p>
          <a:p>
            <a:pPr marL="342900" indent="-342900" algn="l">
              <a:buClr>
                <a:srgbClr val="FF0000"/>
              </a:buClr>
              <a:buFont typeface="Wingdings" panose="05000000000000000000" pitchFamily="2" charset="2"/>
              <a:buChar char="ü"/>
            </a:pPr>
            <a:r>
              <a:rPr lang="da-DK" sz="1400" b="1" kern="0" dirty="0" smtClean="0">
                <a:latin typeface="Arial" panose="020B0604020202020204" pitchFamily="34" charset="0"/>
                <a:cs typeface="Arial" panose="020B0604020202020204" pitchFamily="34" charset="0"/>
              </a:rPr>
              <a:t>Sidevisninger:</a:t>
            </a:r>
            <a:r>
              <a:rPr lang="da-DK" sz="1400" kern="0" dirty="0" smtClean="0">
                <a:latin typeface="Arial" panose="020B0604020202020204" pitchFamily="34" charset="0"/>
                <a:cs typeface="Arial" panose="020B0604020202020204" pitchFamily="34" charset="0"/>
              </a:rPr>
              <a:t> +200.000 (snit/</a:t>
            </a:r>
            <a:r>
              <a:rPr lang="da-DK" sz="1400" kern="0" dirty="0" err="1" smtClean="0">
                <a:latin typeface="Arial" panose="020B0604020202020204" pitchFamily="34" charset="0"/>
                <a:cs typeface="Arial" panose="020B0604020202020204" pitchFamily="34" charset="0"/>
              </a:rPr>
              <a:t>mnd</a:t>
            </a:r>
            <a:r>
              <a:rPr lang="da-DK" sz="1400" kern="0" dirty="0" smtClean="0">
                <a:latin typeface="Arial" panose="020B0604020202020204" pitchFamily="34" charset="0"/>
                <a:cs typeface="Arial" panose="020B0604020202020204" pitchFamily="34" charset="0"/>
              </a:rPr>
              <a:t>.)</a:t>
            </a:r>
          </a:p>
          <a:p>
            <a:pPr marL="342900" indent="-342900" algn="l">
              <a:buClr>
                <a:srgbClr val="FF0000"/>
              </a:buClr>
              <a:buFont typeface="Wingdings" panose="05000000000000000000" pitchFamily="2" charset="2"/>
              <a:buChar char="ü"/>
            </a:pPr>
            <a:r>
              <a:rPr lang="da-DK" sz="1400" b="1" kern="0" dirty="0" smtClean="0">
                <a:latin typeface="Arial" panose="020B0604020202020204" pitchFamily="34" charset="0"/>
                <a:cs typeface="Arial" panose="020B0604020202020204" pitchFamily="34" charset="0"/>
              </a:rPr>
              <a:t>Januar 2015: </a:t>
            </a:r>
            <a:r>
              <a:rPr lang="da-DK" sz="1400" kern="0" dirty="0" smtClean="0">
                <a:latin typeface="Arial" panose="020B0604020202020204" pitchFamily="34" charset="0"/>
                <a:cs typeface="Arial" panose="020B0604020202020204" pitchFamily="34" charset="0"/>
              </a:rPr>
              <a:t>7.000 salgsannoncer online</a:t>
            </a:r>
          </a:p>
          <a:p>
            <a:pPr marL="342900" indent="-342900" algn="l">
              <a:buClr>
                <a:srgbClr val="FF0000"/>
              </a:buClr>
              <a:buFont typeface="Wingdings" panose="05000000000000000000" pitchFamily="2" charset="2"/>
              <a:buChar char="ü"/>
            </a:pPr>
            <a:r>
              <a:rPr lang="da-DK" sz="1400" b="1" kern="0" dirty="0" smtClean="0">
                <a:latin typeface="Arial" panose="020B0604020202020204" pitchFamily="34" charset="0"/>
                <a:cs typeface="Arial" panose="020B0604020202020204" pitchFamily="34" charset="0"/>
              </a:rPr>
              <a:t>Nov. 2015: </a:t>
            </a:r>
            <a:r>
              <a:rPr lang="da-DK" sz="1400" kern="0" dirty="0" smtClean="0">
                <a:latin typeface="Arial" panose="020B0604020202020204" pitchFamily="34" charset="0"/>
                <a:cs typeface="Arial" panose="020B0604020202020204" pitchFamily="34" charset="0"/>
              </a:rPr>
              <a:t>17.000 </a:t>
            </a:r>
            <a:r>
              <a:rPr lang="da-DK" sz="1400" kern="0" dirty="0">
                <a:latin typeface="Arial" panose="020B0604020202020204" pitchFamily="34" charset="0"/>
                <a:cs typeface="Arial" panose="020B0604020202020204" pitchFamily="34" charset="0"/>
              </a:rPr>
              <a:t>salgsannoncer online</a:t>
            </a:r>
          </a:p>
          <a:p>
            <a:pPr algn="l">
              <a:buClr>
                <a:srgbClr val="FF0000"/>
              </a:buClr>
            </a:pPr>
            <a:endParaRPr lang="da-DK" sz="1800" kern="0" dirty="0">
              <a:latin typeface="Arial" panose="020B0604020202020204" pitchFamily="34" charset="0"/>
              <a:cs typeface="Arial" panose="020B0604020202020204" pitchFamily="34" charset="0"/>
            </a:endParaRPr>
          </a:p>
          <a:p>
            <a:pPr marL="342900" indent="-342900" algn="l">
              <a:buClr>
                <a:srgbClr val="FF0000"/>
              </a:buClr>
              <a:buFont typeface="Wingdings" panose="05000000000000000000" pitchFamily="2" charset="2"/>
              <a:buChar char="ü"/>
            </a:pPr>
            <a:endParaRPr lang="da-DK" sz="1800" kern="0" dirty="0">
              <a:latin typeface="Arial" panose="020B0604020202020204" pitchFamily="34" charset="0"/>
              <a:cs typeface="Arial" panose="020B0604020202020204" pitchFamily="34" charset="0"/>
            </a:endParaRPr>
          </a:p>
        </p:txBody>
      </p:sp>
      <p:pic>
        <p:nvPicPr>
          <p:cNvPr id="8" name="Billed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5126" y="1963038"/>
            <a:ext cx="2060464" cy="410451"/>
          </a:xfrm>
          <a:prstGeom prst="rect">
            <a:avLst/>
          </a:prstGeom>
        </p:spPr>
      </p:pic>
      <p:pic>
        <p:nvPicPr>
          <p:cNvPr id="14" name="Billede 13"/>
          <p:cNvPicPr>
            <a:picLocks noChangeAspect="1"/>
          </p:cNvPicPr>
          <p:nvPr/>
        </p:nvPicPr>
        <p:blipFill>
          <a:blip r:embed="rId5"/>
          <a:stretch>
            <a:fillRect/>
          </a:stretch>
        </p:blipFill>
        <p:spPr>
          <a:xfrm>
            <a:off x="8179991" y="4071550"/>
            <a:ext cx="1411756" cy="224990"/>
          </a:xfrm>
          <a:prstGeom prst="rect">
            <a:avLst/>
          </a:prstGeom>
        </p:spPr>
      </p:pic>
      <p:pic>
        <p:nvPicPr>
          <p:cNvPr id="15" name="Billede 14"/>
          <p:cNvPicPr>
            <a:picLocks noChangeAspect="1"/>
          </p:cNvPicPr>
          <p:nvPr/>
        </p:nvPicPr>
        <p:blipFill>
          <a:blip r:embed="rId6"/>
          <a:stretch>
            <a:fillRect/>
          </a:stretch>
        </p:blipFill>
        <p:spPr>
          <a:xfrm>
            <a:off x="8412554" y="3691207"/>
            <a:ext cx="1184464" cy="269978"/>
          </a:xfrm>
          <a:prstGeom prst="rect">
            <a:avLst/>
          </a:prstGeom>
        </p:spPr>
      </p:pic>
      <p:pic>
        <p:nvPicPr>
          <p:cNvPr id="16" name="Billede 15"/>
          <p:cNvPicPr>
            <a:picLocks noChangeAspect="1"/>
          </p:cNvPicPr>
          <p:nvPr/>
        </p:nvPicPr>
        <p:blipFill>
          <a:blip r:embed="rId7"/>
          <a:stretch>
            <a:fillRect/>
          </a:stretch>
        </p:blipFill>
        <p:spPr>
          <a:xfrm>
            <a:off x="7694253" y="4420624"/>
            <a:ext cx="1922652" cy="257974"/>
          </a:xfrm>
          <a:prstGeom prst="rect">
            <a:avLst/>
          </a:prstGeom>
        </p:spPr>
      </p:pic>
      <p:pic>
        <p:nvPicPr>
          <p:cNvPr id="17" name="Billede 16"/>
          <p:cNvPicPr>
            <a:picLocks noChangeAspect="1"/>
          </p:cNvPicPr>
          <p:nvPr/>
        </p:nvPicPr>
        <p:blipFill>
          <a:blip r:embed="rId8"/>
          <a:stretch>
            <a:fillRect/>
          </a:stretch>
        </p:blipFill>
        <p:spPr>
          <a:xfrm>
            <a:off x="8133076" y="5107837"/>
            <a:ext cx="1487246" cy="249235"/>
          </a:xfrm>
          <a:prstGeom prst="rect">
            <a:avLst/>
          </a:prstGeom>
        </p:spPr>
      </p:pic>
      <p:pic>
        <p:nvPicPr>
          <p:cNvPr id="18" name="Billede 17"/>
          <p:cNvPicPr>
            <a:picLocks noChangeAspect="1"/>
          </p:cNvPicPr>
          <p:nvPr/>
        </p:nvPicPr>
        <p:blipFill>
          <a:blip r:embed="rId9"/>
          <a:stretch>
            <a:fillRect/>
          </a:stretch>
        </p:blipFill>
        <p:spPr>
          <a:xfrm>
            <a:off x="8186611" y="5495847"/>
            <a:ext cx="1410407" cy="249044"/>
          </a:xfrm>
          <a:prstGeom prst="rect">
            <a:avLst/>
          </a:prstGeom>
        </p:spPr>
      </p:pic>
      <p:pic>
        <p:nvPicPr>
          <p:cNvPr id="5" name="Billede 4"/>
          <p:cNvPicPr>
            <a:picLocks noChangeAspect="1"/>
          </p:cNvPicPr>
          <p:nvPr/>
        </p:nvPicPr>
        <p:blipFill>
          <a:blip r:embed="rId10"/>
          <a:stretch>
            <a:fillRect/>
          </a:stretch>
        </p:blipFill>
        <p:spPr>
          <a:xfrm>
            <a:off x="9882661" y="3285375"/>
            <a:ext cx="1758851" cy="316593"/>
          </a:xfrm>
          <a:prstGeom prst="rect">
            <a:avLst/>
          </a:prstGeom>
        </p:spPr>
      </p:pic>
      <p:pic>
        <p:nvPicPr>
          <p:cNvPr id="6" name="Billede 5"/>
          <p:cNvPicPr>
            <a:picLocks noChangeAspect="1"/>
          </p:cNvPicPr>
          <p:nvPr/>
        </p:nvPicPr>
        <p:blipFill>
          <a:blip r:embed="rId11"/>
          <a:stretch>
            <a:fillRect/>
          </a:stretch>
        </p:blipFill>
        <p:spPr>
          <a:xfrm>
            <a:off x="9899137" y="3620015"/>
            <a:ext cx="1659023" cy="353181"/>
          </a:xfrm>
          <a:prstGeom prst="rect">
            <a:avLst/>
          </a:prstGeom>
        </p:spPr>
      </p:pic>
      <p:pic>
        <p:nvPicPr>
          <p:cNvPr id="7" name="Billede 6"/>
          <p:cNvPicPr>
            <a:picLocks noChangeAspect="1"/>
          </p:cNvPicPr>
          <p:nvPr/>
        </p:nvPicPr>
        <p:blipFill>
          <a:blip r:embed="rId12"/>
          <a:stretch>
            <a:fillRect/>
          </a:stretch>
        </p:blipFill>
        <p:spPr>
          <a:xfrm>
            <a:off x="9943117" y="5081224"/>
            <a:ext cx="1948513" cy="305189"/>
          </a:xfrm>
          <a:prstGeom prst="rect">
            <a:avLst/>
          </a:prstGeom>
        </p:spPr>
      </p:pic>
      <p:pic>
        <p:nvPicPr>
          <p:cNvPr id="19" name="Billede 18"/>
          <p:cNvPicPr>
            <a:picLocks noChangeAspect="1"/>
          </p:cNvPicPr>
          <p:nvPr/>
        </p:nvPicPr>
        <p:blipFill>
          <a:blip r:embed="rId13"/>
          <a:stretch>
            <a:fillRect/>
          </a:stretch>
        </p:blipFill>
        <p:spPr>
          <a:xfrm>
            <a:off x="9928356" y="4005547"/>
            <a:ext cx="1749741" cy="316442"/>
          </a:xfrm>
          <a:prstGeom prst="rect">
            <a:avLst/>
          </a:prstGeom>
        </p:spPr>
      </p:pic>
      <p:pic>
        <p:nvPicPr>
          <p:cNvPr id="20" name="Billede 19"/>
          <p:cNvPicPr>
            <a:picLocks noChangeAspect="1"/>
          </p:cNvPicPr>
          <p:nvPr/>
        </p:nvPicPr>
        <p:blipFill>
          <a:blip r:embed="rId14"/>
          <a:stretch>
            <a:fillRect/>
          </a:stretch>
        </p:blipFill>
        <p:spPr>
          <a:xfrm>
            <a:off x="9941708" y="4308927"/>
            <a:ext cx="1737191" cy="370221"/>
          </a:xfrm>
          <a:prstGeom prst="rect">
            <a:avLst/>
          </a:prstGeom>
        </p:spPr>
      </p:pic>
      <p:pic>
        <p:nvPicPr>
          <p:cNvPr id="21" name="Billede 20"/>
          <p:cNvPicPr>
            <a:picLocks noChangeAspect="1"/>
          </p:cNvPicPr>
          <p:nvPr/>
        </p:nvPicPr>
        <p:blipFill>
          <a:blip r:embed="rId15"/>
          <a:stretch>
            <a:fillRect/>
          </a:stretch>
        </p:blipFill>
        <p:spPr>
          <a:xfrm>
            <a:off x="9912364" y="4712140"/>
            <a:ext cx="1518207" cy="314264"/>
          </a:xfrm>
          <a:prstGeom prst="rect">
            <a:avLst/>
          </a:prstGeom>
        </p:spPr>
      </p:pic>
      <p:cxnSp>
        <p:nvCxnSpPr>
          <p:cNvPr id="23" name="Lige forbindelse 22"/>
          <p:cNvCxnSpPr/>
          <p:nvPr/>
        </p:nvCxnSpPr>
        <p:spPr>
          <a:xfrm>
            <a:off x="9788310" y="2373489"/>
            <a:ext cx="0" cy="19517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pic>
        <p:nvPicPr>
          <p:cNvPr id="28" name="Billede 27"/>
          <p:cNvPicPr>
            <a:picLocks noChangeAspect="1"/>
          </p:cNvPicPr>
          <p:nvPr/>
        </p:nvPicPr>
        <p:blipFill>
          <a:blip r:embed="rId16"/>
          <a:stretch>
            <a:fillRect/>
          </a:stretch>
        </p:blipFill>
        <p:spPr>
          <a:xfrm>
            <a:off x="7852200" y="4735714"/>
            <a:ext cx="1801480" cy="283060"/>
          </a:xfrm>
          <a:prstGeom prst="rect">
            <a:avLst/>
          </a:prstGeom>
        </p:spPr>
      </p:pic>
      <p:pic>
        <p:nvPicPr>
          <p:cNvPr id="29" name="Billede 28"/>
          <p:cNvPicPr>
            <a:picLocks noChangeAspect="1"/>
          </p:cNvPicPr>
          <p:nvPr/>
        </p:nvPicPr>
        <p:blipFill>
          <a:blip r:embed="rId17"/>
          <a:stretch>
            <a:fillRect/>
          </a:stretch>
        </p:blipFill>
        <p:spPr>
          <a:xfrm>
            <a:off x="10020249" y="5449878"/>
            <a:ext cx="1044018" cy="380130"/>
          </a:xfrm>
          <a:prstGeom prst="rect">
            <a:avLst/>
          </a:prstGeom>
        </p:spPr>
      </p:pic>
      <p:pic>
        <p:nvPicPr>
          <p:cNvPr id="32" name="Billede 3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21066" y="3250672"/>
            <a:ext cx="1758065" cy="381673"/>
          </a:xfrm>
          <a:prstGeom prst="rect">
            <a:avLst/>
          </a:prstGeom>
        </p:spPr>
      </p:pic>
      <p:sp>
        <p:nvSpPr>
          <p:cNvPr id="34" name="Tekstfelt 33"/>
          <p:cNvSpPr txBox="1"/>
          <p:nvPr/>
        </p:nvSpPr>
        <p:spPr>
          <a:xfrm>
            <a:off x="9514506" y="5982542"/>
            <a:ext cx="643617" cy="338554"/>
          </a:xfrm>
          <a:prstGeom prst="rect">
            <a:avLst/>
          </a:prstGeom>
          <a:noFill/>
        </p:spPr>
        <p:txBody>
          <a:bodyPr wrap="square" rtlCol="0">
            <a:spAutoFit/>
          </a:bodyPr>
          <a:lstStyle/>
          <a:p>
            <a:r>
              <a:rPr lang="da-DK" sz="1600" dirty="0" smtClean="0">
                <a:solidFill>
                  <a:srgbClr val="55ACEE"/>
                </a:solidFill>
                <a:latin typeface="Arial" panose="020B0604020202020204" pitchFamily="34" charset="0"/>
                <a:cs typeface="Arial" panose="020B0604020202020204" pitchFamily="34" charset="0"/>
              </a:rPr>
              <a:t>.dk</a:t>
            </a:r>
            <a:endParaRPr lang="da-DK" sz="1600" dirty="0">
              <a:solidFill>
                <a:srgbClr val="55ACEE"/>
              </a:solidFill>
              <a:latin typeface="Arial" panose="020B0604020202020204" pitchFamily="34" charset="0"/>
              <a:cs typeface="Arial" panose="020B0604020202020204" pitchFamily="34" charset="0"/>
            </a:endParaRPr>
          </a:p>
        </p:txBody>
      </p:sp>
      <p:sp>
        <p:nvSpPr>
          <p:cNvPr id="30" name="Pladsholder til indhold 2"/>
          <p:cNvSpPr txBox="1">
            <a:spLocks/>
          </p:cNvSpPr>
          <p:nvPr/>
        </p:nvSpPr>
        <p:spPr>
          <a:xfrm>
            <a:off x="378319" y="5601043"/>
            <a:ext cx="4017111" cy="9332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Clr>
                <a:srgbClr val="FF0000"/>
              </a:buClr>
              <a:buFont typeface="Wingdings" panose="05000000000000000000" pitchFamily="2" charset="2"/>
              <a:buChar char="ü"/>
            </a:pPr>
            <a:r>
              <a:rPr lang="da-DK" sz="900" kern="0" dirty="0" smtClean="0">
                <a:solidFill>
                  <a:schemeClr val="bg1">
                    <a:lumMod val="50000"/>
                  </a:schemeClr>
                </a:solidFill>
                <a:latin typeface="Arial" panose="020B0604020202020204" pitchFamily="34" charset="0"/>
                <a:cs typeface="Arial" panose="020B0604020202020204" pitchFamily="34" charset="0"/>
              </a:rPr>
              <a:t>Stiftet 2004 · 115 medarbejdere · grønne tal</a:t>
            </a:r>
          </a:p>
          <a:p>
            <a:pPr marL="171450" indent="-171450" algn="l">
              <a:buClr>
                <a:srgbClr val="FF0000"/>
              </a:buClr>
              <a:buFont typeface="Wingdings" panose="05000000000000000000" pitchFamily="2" charset="2"/>
              <a:buChar char="ü"/>
            </a:pPr>
            <a:r>
              <a:rPr lang="da-DK" sz="900" kern="0" dirty="0" smtClean="0">
                <a:solidFill>
                  <a:schemeClr val="bg1">
                    <a:lumMod val="50000"/>
                  </a:schemeClr>
                </a:solidFill>
                <a:latin typeface="Arial" panose="020B0604020202020204" pitchFamily="34" charset="0"/>
                <a:cs typeface="Arial" panose="020B0604020202020204" pitchFamily="34" charset="0"/>
              </a:rPr>
              <a:t>HQ Aalborg. Afdelinger i KBH + Norge og Sverige</a:t>
            </a:r>
          </a:p>
          <a:p>
            <a:pPr marL="171450" indent="-171450" algn="l">
              <a:buClr>
                <a:srgbClr val="FF0000"/>
              </a:buClr>
              <a:buFont typeface="Wingdings" panose="05000000000000000000" pitchFamily="2" charset="2"/>
              <a:buChar char="ü"/>
            </a:pPr>
            <a:r>
              <a:rPr lang="da-DK" sz="900" kern="0" dirty="0" smtClean="0">
                <a:solidFill>
                  <a:schemeClr val="bg1">
                    <a:lumMod val="50000"/>
                  </a:schemeClr>
                </a:solidFill>
                <a:latin typeface="Arial" panose="020B0604020202020204" pitchFamily="34" charset="0"/>
                <a:cs typeface="Arial" panose="020B0604020202020204" pitchFamily="34" charset="0"/>
              </a:rPr>
              <a:t>Udsender dagligt over 100.000 nyhedsbreve</a:t>
            </a:r>
          </a:p>
        </p:txBody>
      </p:sp>
      <p:pic>
        <p:nvPicPr>
          <p:cNvPr id="31" name="Billede 3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93970" y="5287600"/>
            <a:ext cx="1199659" cy="264692"/>
          </a:xfrm>
          <a:prstGeom prst="rect">
            <a:avLst/>
          </a:prstGeom>
        </p:spPr>
      </p:pic>
      <p:sp>
        <p:nvSpPr>
          <p:cNvPr id="33" name="Pladsholder til indhold 2"/>
          <p:cNvSpPr txBox="1">
            <a:spLocks/>
          </p:cNvSpPr>
          <p:nvPr/>
        </p:nvSpPr>
        <p:spPr>
          <a:xfrm>
            <a:off x="3617553" y="5567486"/>
            <a:ext cx="8153400" cy="9332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71450" indent="-171450" algn="l">
              <a:buClr>
                <a:srgbClr val="FF0000"/>
              </a:buClr>
              <a:buFont typeface="Wingdings" panose="05000000000000000000" pitchFamily="2" charset="2"/>
              <a:buChar char="ü"/>
            </a:pPr>
            <a:r>
              <a:rPr lang="da-DK" sz="1000" kern="0" dirty="0" smtClean="0">
                <a:solidFill>
                  <a:schemeClr val="bg1">
                    <a:lumMod val="50000"/>
                  </a:schemeClr>
                </a:solidFill>
                <a:latin typeface="Arial" panose="020B0604020202020204" pitchFamily="34" charset="0"/>
                <a:cs typeface="Arial" panose="020B0604020202020204" pitchFamily="34" charset="0"/>
              </a:rPr>
              <a:t>Stiftet 1767 – ca. 1000 medarbejdere.</a:t>
            </a:r>
          </a:p>
          <a:p>
            <a:pPr marL="171450" indent="-171450" algn="l">
              <a:buClr>
                <a:srgbClr val="FF0000"/>
              </a:buClr>
              <a:buFont typeface="Wingdings" panose="05000000000000000000" pitchFamily="2" charset="2"/>
              <a:buChar char="ü"/>
            </a:pPr>
            <a:r>
              <a:rPr lang="da-DK" sz="1000" kern="0" dirty="0" smtClean="0">
                <a:solidFill>
                  <a:schemeClr val="bg1">
                    <a:lumMod val="50000"/>
                  </a:schemeClr>
                </a:solidFill>
                <a:latin typeface="Arial" panose="020B0604020202020204" pitchFamily="34" charset="0"/>
                <a:cs typeface="Arial" panose="020B0604020202020204" pitchFamily="34" charset="0"/>
              </a:rPr>
              <a:t>En af de mest moderne medievirksomheder i Danmark.</a:t>
            </a:r>
          </a:p>
          <a:p>
            <a:pPr marL="171450" indent="-171450" algn="l">
              <a:buClr>
                <a:srgbClr val="FF0000"/>
              </a:buClr>
              <a:buFont typeface="Wingdings" panose="05000000000000000000" pitchFamily="2" charset="2"/>
              <a:buChar char="ü"/>
            </a:pPr>
            <a:r>
              <a:rPr lang="da-DK" sz="1000" kern="0" dirty="0" smtClean="0">
                <a:solidFill>
                  <a:schemeClr val="bg1">
                    <a:lumMod val="50000"/>
                  </a:schemeClr>
                </a:solidFill>
                <a:latin typeface="Arial" panose="020B0604020202020204" pitchFamily="34" charset="0"/>
                <a:cs typeface="Arial" panose="020B0604020202020204" pitchFamily="34" charset="0"/>
              </a:rPr>
              <a:t>Omsætter årligt for 1,1 mia. kroner.</a:t>
            </a:r>
          </a:p>
        </p:txBody>
      </p:sp>
      <p:pic>
        <p:nvPicPr>
          <p:cNvPr id="2" name="Billede 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641090" y="2646061"/>
            <a:ext cx="2290593" cy="273264"/>
          </a:xfrm>
          <a:prstGeom prst="rect">
            <a:avLst/>
          </a:prstGeom>
        </p:spPr>
      </p:pic>
      <p:pic>
        <p:nvPicPr>
          <p:cNvPr id="37" name="Billede 3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523" y="5290738"/>
            <a:ext cx="1789222" cy="236421"/>
          </a:xfrm>
          <a:prstGeom prst="rect">
            <a:avLst/>
          </a:prstGeom>
        </p:spPr>
      </p:pic>
      <p:sp>
        <p:nvSpPr>
          <p:cNvPr id="35" name="Tekstfelt 34">
            <a:hlinkClick r:id="rId21" action="ppaction://hlinksldjump"/>
          </p:cNvPr>
          <p:cNvSpPr txBox="1"/>
          <p:nvPr/>
        </p:nvSpPr>
        <p:spPr>
          <a:xfrm>
            <a:off x="10294970" y="639367"/>
            <a:ext cx="60946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Auktion</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38" name="Tekstfelt 37">
            <a:hlinkClick r:id="rId22" action="ppaction://hlinksldjump"/>
          </p:cNvPr>
          <p:cNvSpPr txBox="1"/>
          <p:nvPr/>
        </p:nvSpPr>
        <p:spPr>
          <a:xfrm>
            <a:off x="11368841" y="639367"/>
            <a:ext cx="54534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Tilbud</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39" name="Tekstfelt 38">
            <a:hlinkClick r:id="rId23" action="ppaction://hlinksldjump"/>
          </p:cNvPr>
          <p:cNvSpPr txBox="1"/>
          <p:nvPr/>
        </p:nvSpPr>
        <p:spPr>
          <a:xfrm>
            <a:off x="9248866" y="639367"/>
            <a:ext cx="660758"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Moduler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40" name="Tekstfelt 39">
            <a:hlinkClick r:id="rId24" action="ppaction://hlinksldjump"/>
          </p:cNvPr>
          <p:cNvSpPr txBox="1"/>
          <p:nvPr/>
        </p:nvSpPr>
        <p:spPr>
          <a:xfrm>
            <a:off x="8252191" y="640268"/>
            <a:ext cx="59343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Banner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41" name="Tekstfelt 40">
            <a:hlinkClick r:id="rId25" action="ppaction://hlinksldjump"/>
          </p:cNvPr>
          <p:cNvSpPr txBox="1"/>
          <p:nvPr/>
        </p:nvSpPr>
        <p:spPr>
          <a:xfrm>
            <a:off x="6107812" y="635588"/>
            <a:ext cx="729687"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Afrunding</a:t>
            </a:r>
            <a:endParaRPr lang="da-DK" sz="1000" dirty="0">
              <a:solidFill>
                <a:schemeClr val="bg1">
                  <a:lumMod val="50000"/>
                </a:schemeClr>
              </a:solidFill>
              <a:latin typeface="Arial" panose="020B0604020202020204" pitchFamily="34" charset="0"/>
              <a:cs typeface="Arial" panose="020B0604020202020204" pitchFamily="34" charset="0"/>
            </a:endParaRPr>
          </a:p>
        </p:txBody>
      </p:sp>
      <p:pic>
        <p:nvPicPr>
          <p:cNvPr id="36" name="Billede 3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1154" y="51003"/>
            <a:ext cx="2790979" cy="558196"/>
          </a:xfrm>
          <a:prstGeom prst="rect">
            <a:avLst/>
          </a:prstGeom>
        </p:spPr>
      </p:pic>
    </p:spTree>
    <p:extLst>
      <p:ext uri="{BB962C8B-B14F-4D97-AF65-F5344CB8AC3E}">
        <p14:creationId xmlns:p14="http://schemas.microsoft.com/office/powerpoint/2010/main" val="396596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0"/>
                                  </p:stCondLst>
                                  <p:childTnLst>
                                    <p:animRot by="120000">
                                      <p:cBhvr>
                                        <p:cTn id="6" dur="200" fill="hold">
                                          <p:stCondLst>
                                            <p:cond delay="0"/>
                                          </p:stCondLst>
                                        </p:cTn>
                                        <p:tgtEl>
                                          <p:spTgt spid="32"/>
                                        </p:tgtEl>
                                        <p:attrNameLst>
                                          <p:attrName>r</p:attrName>
                                        </p:attrNameLst>
                                      </p:cBhvr>
                                    </p:animRot>
                                    <p:animRot by="-240000">
                                      <p:cBhvr>
                                        <p:cTn id="7" dur="400" fill="hold">
                                          <p:stCondLst>
                                            <p:cond delay="400"/>
                                          </p:stCondLst>
                                        </p:cTn>
                                        <p:tgtEl>
                                          <p:spTgt spid="32"/>
                                        </p:tgtEl>
                                        <p:attrNameLst>
                                          <p:attrName>r</p:attrName>
                                        </p:attrNameLst>
                                      </p:cBhvr>
                                    </p:animRot>
                                    <p:animRot by="240000">
                                      <p:cBhvr>
                                        <p:cTn id="8" dur="400" fill="hold">
                                          <p:stCondLst>
                                            <p:cond delay="800"/>
                                          </p:stCondLst>
                                        </p:cTn>
                                        <p:tgtEl>
                                          <p:spTgt spid="32"/>
                                        </p:tgtEl>
                                        <p:attrNameLst>
                                          <p:attrName>r</p:attrName>
                                        </p:attrNameLst>
                                      </p:cBhvr>
                                    </p:animRot>
                                    <p:animRot by="-240000">
                                      <p:cBhvr>
                                        <p:cTn id="9" dur="400" fill="hold">
                                          <p:stCondLst>
                                            <p:cond delay="1200"/>
                                          </p:stCondLst>
                                        </p:cTn>
                                        <p:tgtEl>
                                          <p:spTgt spid="32"/>
                                        </p:tgtEl>
                                        <p:attrNameLst>
                                          <p:attrName>r</p:attrName>
                                        </p:attrNameLst>
                                      </p:cBhvr>
                                    </p:animRot>
                                    <p:animRot by="120000">
                                      <p:cBhvr>
                                        <p:cTn id="10" dur="400" fill="hold">
                                          <p:stCondLst>
                                            <p:cond delay="16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led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1594"/>
            <a:ext cx="12192002" cy="1318225"/>
          </a:xfrm>
          <a:prstGeom prst="rect">
            <a:avLst/>
          </a:prstGeom>
        </p:spPr>
      </p:pic>
      <p:sp>
        <p:nvSpPr>
          <p:cNvPr id="20" name="Tekstfelt 19">
            <a:hlinkClick r:id="rId4" action="ppaction://hlinksldjump"/>
          </p:cNvPr>
          <p:cNvSpPr txBox="1"/>
          <p:nvPr/>
        </p:nvSpPr>
        <p:spPr>
          <a:xfrm>
            <a:off x="10294970" y="639367"/>
            <a:ext cx="60946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Auktion</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1" name="Tekstfelt 20">
            <a:hlinkClick r:id="rId5" action="ppaction://hlinksldjump"/>
          </p:cNvPr>
          <p:cNvSpPr txBox="1"/>
          <p:nvPr/>
        </p:nvSpPr>
        <p:spPr>
          <a:xfrm>
            <a:off x="11368841" y="639367"/>
            <a:ext cx="54534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Tilbud</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2" name="Tekstfelt 21">
            <a:hlinkClick r:id="rId6" action="ppaction://hlinksldjump"/>
          </p:cNvPr>
          <p:cNvSpPr txBox="1"/>
          <p:nvPr/>
        </p:nvSpPr>
        <p:spPr>
          <a:xfrm>
            <a:off x="9248866" y="639367"/>
            <a:ext cx="660758"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Moduler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3" name="Tekstfelt 22">
            <a:hlinkClick r:id="rId7" action="ppaction://hlinksldjump"/>
          </p:cNvPr>
          <p:cNvSpPr txBox="1"/>
          <p:nvPr/>
        </p:nvSpPr>
        <p:spPr>
          <a:xfrm>
            <a:off x="8252191" y="640268"/>
            <a:ext cx="59343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Banner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4" name="Tekstfelt 23">
            <a:hlinkClick r:id="rId8" action="ppaction://hlinksldjump"/>
          </p:cNvPr>
          <p:cNvSpPr txBox="1"/>
          <p:nvPr/>
        </p:nvSpPr>
        <p:spPr>
          <a:xfrm>
            <a:off x="6107812" y="635588"/>
            <a:ext cx="729687"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Afrunding</a:t>
            </a:r>
            <a:endParaRPr lang="da-DK" sz="1000" dirty="0">
              <a:solidFill>
                <a:schemeClr val="bg1">
                  <a:lumMod val="50000"/>
                </a:schemeClr>
              </a:solidFill>
              <a:latin typeface="Arial" panose="020B0604020202020204" pitchFamily="34" charset="0"/>
              <a:cs typeface="Arial" panose="020B0604020202020204" pitchFamily="34" charset="0"/>
            </a:endParaRPr>
          </a:p>
        </p:txBody>
      </p:sp>
      <p:pic>
        <p:nvPicPr>
          <p:cNvPr id="17" name="Billede 16">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854693">
            <a:off x="7196703" y="4773800"/>
            <a:ext cx="689668" cy="378455"/>
          </a:xfrm>
          <a:prstGeom prst="rect">
            <a:avLst/>
          </a:prstGeom>
        </p:spPr>
      </p:pic>
      <p:graphicFrame>
        <p:nvGraphicFramePr>
          <p:cNvPr id="8" name="Objekt 7"/>
          <p:cNvGraphicFramePr>
            <a:graphicFrameLocks noChangeAspect="1"/>
          </p:cNvGraphicFramePr>
          <p:nvPr>
            <p:extLst>
              <p:ext uri="{D42A27DB-BD31-4B8C-83A1-F6EECF244321}">
                <p14:modId xmlns:p14="http://schemas.microsoft.com/office/powerpoint/2010/main" val="1873407218"/>
              </p:ext>
            </p:extLst>
          </p:nvPr>
        </p:nvGraphicFramePr>
        <p:xfrm>
          <a:off x="8298289" y="2354075"/>
          <a:ext cx="3793832" cy="3165887"/>
        </p:xfrm>
        <a:graphic>
          <a:graphicData uri="http://schemas.openxmlformats.org/presentationml/2006/ole">
            <mc:AlternateContent xmlns:mc="http://schemas.openxmlformats.org/markup-compatibility/2006">
              <mc:Choice xmlns:v="urn:schemas-microsoft-com:vml" Requires="v">
                <p:oleObj spid="_x0000_s14478" name="Image" r:id="rId11" imgW="9206280" imgH="7682400" progId="Photoshop.Image.14">
                  <p:embed/>
                </p:oleObj>
              </mc:Choice>
              <mc:Fallback>
                <p:oleObj name="Image" r:id="rId11" imgW="9206280" imgH="7682400" progId="Photoshop.Image.14">
                  <p:embed/>
                  <p:pic>
                    <p:nvPicPr>
                      <p:cNvPr id="0" name=""/>
                      <p:cNvPicPr/>
                      <p:nvPr/>
                    </p:nvPicPr>
                    <p:blipFill>
                      <a:blip r:embed="rId12"/>
                      <a:stretch>
                        <a:fillRect/>
                      </a:stretch>
                    </p:blipFill>
                    <p:spPr>
                      <a:xfrm>
                        <a:off x="8298289" y="2354075"/>
                        <a:ext cx="3793832" cy="3165887"/>
                      </a:xfrm>
                      <a:prstGeom prst="rect">
                        <a:avLst/>
                      </a:prstGeom>
                    </p:spPr>
                  </p:pic>
                </p:oleObj>
              </mc:Fallback>
            </mc:AlternateContent>
          </a:graphicData>
        </a:graphic>
      </p:graphicFrame>
      <p:pic>
        <p:nvPicPr>
          <p:cNvPr id="13" name="Billed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6510043"/>
            <a:ext cx="12217881" cy="477261"/>
          </a:xfrm>
          <a:prstGeom prst="rect">
            <a:avLst/>
          </a:prstGeom>
        </p:spPr>
      </p:pic>
      <p:sp>
        <p:nvSpPr>
          <p:cNvPr id="11" name="Pladsholder til indhold 2"/>
          <p:cNvSpPr txBox="1">
            <a:spLocks/>
          </p:cNvSpPr>
          <p:nvPr/>
        </p:nvSpPr>
        <p:spPr>
          <a:xfrm>
            <a:off x="205832" y="1673688"/>
            <a:ext cx="9190831" cy="324231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lr>
                <a:srgbClr val="FF0000"/>
              </a:buClr>
              <a:buFont typeface="Wingdings" panose="05000000000000000000" pitchFamily="2" charset="2"/>
              <a:buChar char="ü"/>
            </a:pPr>
            <a:r>
              <a:rPr lang="da-DK" sz="2000" b="1" kern="0" dirty="0" smtClean="0">
                <a:latin typeface="Arial" panose="020B0604020202020204" pitchFamily="34" charset="0"/>
                <a:cs typeface="Arial" panose="020B0604020202020204" pitchFamily="34" charset="0"/>
              </a:rPr>
              <a:t>To hovedpunkter, der kendetegner hele Industribasens DNA</a:t>
            </a:r>
            <a:endParaRPr lang="da-DK" sz="2000" b="1" kern="0" dirty="0">
              <a:latin typeface="Arial" panose="020B0604020202020204" pitchFamily="34" charset="0"/>
              <a:cs typeface="Arial" panose="020B0604020202020204" pitchFamily="34" charset="0"/>
            </a:endParaRPr>
          </a:p>
          <a:p>
            <a:endParaRPr lang="da-DK" kern="0" dirty="0">
              <a:latin typeface="Arial" panose="020B0604020202020204" pitchFamily="34" charset="0"/>
              <a:cs typeface="Arial" panose="020B0604020202020204" pitchFamily="34" charset="0"/>
            </a:endParaRPr>
          </a:p>
        </p:txBody>
      </p:sp>
      <p:sp>
        <p:nvSpPr>
          <p:cNvPr id="14" name="Pladsholder til indhold 2"/>
          <p:cNvSpPr txBox="1">
            <a:spLocks/>
          </p:cNvSpPr>
          <p:nvPr/>
        </p:nvSpPr>
        <p:spPr>
          <a:xfrm>
            <a:off x="737659" y="2552823"/>
            <a:ext cx="6803878" cy="931224"/>
          </a:xfrm>
          <a:prstGeom prst="rect">
            <a:avLst/>
          </a:prstGeom>
          <a:gradFill>
            <a:gsLst>
              <a:gs pos="0">
                <a:schemeClr val="accent1">
                  <a:lumMod val="5000"/>
                  <a:lumOff val="95000"/>
                </a:schemeClr>
              </a:gs>
              <a:gs pos="0">
                <a:schemeClr val="accent1">
                  <a:alpha val="13000"/>
                  <a:lumMod val="56000"/>
                  <a:lumOff val="44000"/>
                </a:schemeClr>
              </a:gs>
              <a:gs pos="83000">
                <a:schemeClr val="accent1">
                  <a:lumMod val="45000"/>
                  <a:lumOff val="55000"/>
                </a:schemeClr>
              </a:gs>
              <a:gs pos="100000">
                <a:schemeClr val="accent1">
                  <a:lumMod val="30000"/>
                  <a:lumOff val="70000"/>
                </a:schemeClr>
              </a:gs>
            </a:gsLst>
            <a:lin ang="5400000" scaled="1"/>
          </a:gradFill>
          <a:ln w="19050" cap="rnd">
            <a:solidFill>
              <a:schemeClr val="bg1">
                <a:lumMod val="75000"/>
              </a:schemeClr>
            </a:solidFill>
          </a:ln>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FF0000"/>
              </a:buClr>
            </a:pPr>
            <a:r>
              <a:rPr lang="da-DK" sz="2000" b="1" kern="0" dirty="0" smtClean="0">
                <a:solidFill>
                  <a:srgbClr val="00B050"/>
                </a:solidFill>
                <a:latin typeface="Arial" panose="020B0604020202020204" pitchFamily="34" charset="0"/>
                <a:cs typeface="Arial" panose="020B0604020202020204" pitchFamily="34" charset="0"/>
              </a:rPr>
              <a:t>1. </a:t>
            </a:r>
            <a:r>
              <a:rPr lang="da-DK" sz="2000" b="1" kern="0" dirty="0" smtClean="0">
                <a:latin typeface="Arial" panose="020B0604020202020204" pitchFamily="34" charset="0"/>
                <a:cs typeface="Arial" panose="020B0604020202020204" pitchFamily="34" charset="0"/>
              </a:rPr>
              <a:t>Det skal være </a:t>
            </a:r>
            <a:r>
              <a:rPr lang="da-DK" sz="2000" b="1" kern="0" dirty="0" smtClean="0">
                <a:solidFill>
                  <a:srgbClr val="00B050"/>
                </a:solidFill>
                <a:latin typeface="Arial" panose="020B0604020202020204" pitchFamily="34" charset="0"/>
                <a:cs typeface="Arial" panose="020B0604020202020204" pitchFamily="34" charset="0"/>
              </a:rPr>
              <a:t>nemt for dig</a:t>
            </a:r>
            <a:r>
              <a:rPr lang="da-DK" sz="2000" b="1" kern="0" dirty="0" smtClean="0">
                <a:latin typeface="Arial" panose="020B0604020202020204" pitchFamily="34" charset="0"/>
                <a:cs typeface="Arial" panose="020B0604020202020204" pitchFamily="34" charset="0"/>
              </a:rPr>
              <a:t>, at </a:t>
            </a:r>
            <a:br>
              <a:rPr lang="da-DK" sz="2000" b="1" kern="0" dirty="0" smtClean="0">
                <a:latin typeface="Arial" panose="020B0604020202020204" pitchFamily="34" charset="0"/>
                <a:cs typeface="Arial" panose="020B0604020202020204" pitchFamily="34" charset="0"/>
              </a:rPr>
            </a:br>
            <a:r>
              <a:rPr lang="da-DK" sz="2000" b="1" kern="0" dirty="0" smtClean="0">
                <a:latin typeface="Arial" panose="020B0604020202020204" pitchFamily="34" charset="0"/>
                <a:cs typeface="Arial" panose="020B0604020202020204" pitchFamily="34" charset="0"/>
              </a:rPr>
              <a:t>præsentere og sælge dine varer</a:t>
            </a:r>
          </a:p>
        </p:txBody>
      </p:sp>
      <p:sp>
        <p:nvSpPr>
          <p:cNvPr id="15" name="Pladsholder til indhold 2"/>
          <p:cNvSpPr txBox="1">
            <a:spLocks/>
          </p:cNvSpPr>
          <p:nvPr/>
        </p:nvSpPr>
        <p:spPr>
          <a:xfrm>
            <a:off x="728690" y="3779422"/>
            <a:ext cx="6803879" cy="995516"/>
          </a:xfrm>
          <a:prstGeom prst="rect">
            <a:avLst/>
          </a:prstGeom>
          <a:gradFill>
            <a:gsLst>
              <a:gs pos="0">
                <a:schemeClr val="accent1">
                  <a:lumMod val="5000"/>
                  <a:lumOff val="95000"/>
                </a:schemeClr>
              </a:gs>
              <a:gs pos="0">
                <a:schemeClr val="accent1">
                  <a:alpha val="13000"/>
                  <a:lumMod val="56000"/>
                  <a:lumOff val="44000"/>
                </a:schemeClr>
              </a:gs>
              <a:gs pos="83000">
                <a:schemeClr val="accent1">
                  <a:lumMod val="45000"/>
                  <a:lumOff val="55000"/>
                </a:schemeClr>
              </a:gs>
              <a:gs pos="100000">
                <a:schemeClr val="accent1">
                  <a:lumMod val="30000"/>
                  <a:lumOff val="70000"/>
                </a:schemeClr>
              </a:gs>
            </a:gsLst>
            <a:lin ang="5400000" scaled="1"/>
          </a:gradFill>
          <a:ln w="19050" cap="rnd">
            <a:solidFill>
              <a:schemeClr val="bg1">
                <a:lumMod val="75000"/>
              </a:schemeClr>
            </a:solidFill>
          </a:ln>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FF0000"/>
              </a:buClr>
            </a:pPr>
            <a:r>
              <a:rPr lang="da-DK" sz="2000" b="1" kern="0" dirty="0" smtClean="0">
                <a:solidFill>
                  <a:srgbClr val="00B050"/>
                </a:solidFill>
                <a:latin typeface="Arial" panose="020B0604020202020204" pitchFamily="34" charset="0"/>
                <a:cs typeface="Arial" panose="020B0604020202020204" pitchFamily="34" charset="0"/>
              </a:rPr>
              <a:t>2. </a:t>
            </a:r>
            <a:r>
              <a:rPr lang="da-DK" sz="2000" b="1" kern="0" dirty="0" smtClean="0">
                <a:latin typeface="Arial" panose="020B0604020202020204" pitchFamily="34" charset="0"/>
                <a:cs typeface="Arial" panose="020B0604020202020204" pitchFamily="34" charset="0"/>
              </a:rPr>
              <a:t>Det </a:t>
            </a:r>
            <a:r>
              <a:rPr lang="da-DK" sz="2000" b="1" kern="0" dirty="0">
                <a:latin typeface="Arial" panose="020B0604020202020204" pitchFamily="34" charset="0"/>
                <a:cs typeface="Arial" panose="020B0604020202020204" pitchFamily="34" charset="0"/>
              </a:rPr>
              <a:t>skal være </a:t>
            </a:r>
            <a:r>
              <a:rPr lang="da-DK" sz="2000" b="1" kern="0" dirty="0">
                <a:solidFill>
                  <a:srgbClr val="00B050"/>
                </a:solidFill>
                <a:latin typeface="Arial" panose="020B0604020202020204" pitchFamily="34" charset="0"/>
                <a:cs typeface="Arial" panose="020B0604020202020204" pitchFamily="34" charset="0"/>
              </a:rPr>
              <a:t>nemt for dine kunder </a:t>
            </a:r>
            <a:r>
              <a:rPr lang="da-DK" sz="2000" b="1" kern="0" dirty="0">
                <a:latin typeface="Arial" panose="020B0604020202020204" pitchFamily="34" charset="0"/>
                <a:cs typeface="Arial" panose="020B0604020202020204" pitchFamily="34" charset="0"/>
              </a:rPr>
              <a:t>at </a:t>
            </a:r>
            <a:r>
              <a:rPr lang="da-DK" sz="2000" b="1" kern="0" dirty="0" smtClean="0">
                <a:latin typeface="Arial" panose="020B0604020202020204" pitchFamily="34" charset="0"/>
                <a:cs typeface="Arial" panose="020B0604020202020204" pitchFamily="34" charset="0"/>
              </a:rPr>
              <a:t/>
            </a:r>
            <a:br>
              <a:rPr lang="da-DK" sz="2000" b="1" kern="0" dirty="0" smtClean="0">
                <a:latin typeface="Arial" panose="020B0604020202020204" pitchFamily="34" charset="0"/>
                <a:cs typeface="Arial" panose="020B0604020202020204" pitchFamily="34" charset="0"/>
              </a:rPr>
            </a:br>
            <a:r>
              <a:rPr lang="da-DK" sz="2000" b="1" kern="0" dirty="0" smtClean="0">
                <a:latin typeface="Arial" panose="020B0604020202020204" pitchFamily="34" charset="0"/>
                <a:cs typeface="Arial" panose="020B0604020202020204" pitchFamily="34" charset="0"/>
              </a:rPr>
              <a:t>søge </a:t>
            </a:r>
            <a:r>
              <a:rPr lang="da-DK" sz="2000" b="1" kern="0" dirty="0">
                <a:latin typeface="Arial" panose="020B0604020202020204" pitchFamily="34" charset="0"/>
                <a:cs typeface="Arial" panose="020B0604020202020204" pitchFamily="34" charset="0"/>
              </a:rPr>
              <a:t>de varer frem, de leder efter</a:t>
            </a:r>
          </a:p>
        </p:txBody>
      </p:sp>
      <p:sp>
        <p:nvSpPr>
          <p:cNvPr id="16" name="Undertitel 2"/>
          <p:cNvSpPr>
            <a:spLocks noGrp="1"/>
          </p:cNvSpPr>
          <p:nvPr>
            <p:ph type="subTitle" idx="1"/>
          </p:nvPr>
        </p:nvSpPr>
        <p:spPr>
          <a:xfrm>
            <a:off x="55315" y="951266"/>
            <a:ext cx="8087567" cy="581544"/>
          </a:xfrm>
        </p:spPr>
        <p:txBody>
          <a:bodyPr>
            <a:normAutofit/>
          </a:bodyPr>
          <a:lstStyle/>
          <a:p>
            <a:pPr algn="l"/>
            <a:r>
              <a:rPr lang="da-DK" sz="1800" b="1" dirty="0" smtClean="0">
                <a:solidFill>
                  <a:schemeClr val="bg1"/>
                </a:solidFill>
                <a:latin typeface="Arial" panose="020B0604020202020204" pitchFamily="34" charset="0"/>
                <a:cs typeface="Arial" panose="020B0604020202020204" pitchFamily="34" charset="0"/>
              </a:rPr>
              <a:t>Nemt, enkelt og brugervenligt…</a:t>
            </a:r>
          </a:p>
        </p:txBody>
      </p:sp>
      <p:sp>
        <p:nvSpPr>
          <p:cNvPr id="25" name="Pladsholder til indhold 2"/>
          <p:cNvSpPr txBox="1">
            <a:spLocks/>
          </p:cNvSpPr>
          <p:nvPr/>
        </p:nvSpPr>
        <p:spPr>
          <a:xfrm>
            <a:off x="7720476" y="5697985"/>
            <a:ext cx="3648365" cy="324231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FF0000"/>
              </a:buClr>
            </a:pPr>
            <a:r>
              <a:rPr lang="da-DK" sz="1600" kern="0" dirty="0" smtClean="0">
                <a:latin typeface="Arial" panose="020B0604020202020204" pitchFamily="34" charset="0"/>
                <a:cs typeface="Arial" panose="020B0604020202020204" pitchFamily="34" charset="0"/>
              </a:rPr>
              <a:t>	175 underkategorier</a:t>
            </a:r>
          </a:p>
          <a:p>
            <a:pPr>
              <a:buClr>
                <a:srgbClr val="FF0000"/>
              </a:buClr>
            </a:pPr>
            <a:r>
              <a:rPr lang="da-DK" sz="1600" kern="0" dirty="0" smtClean="0">
                <a:latin typeface="Arial" panose="020B0604020202020204" pitchFamily="34" charset="0"/>
                <a:cs typeface="Arial" panose="020B0604020202020204" pitchFamily="34" charset="0"/>
              </a:rPr>
              <a:t>	9 hovedkategorier</a:t>
            </a:r>
          </a:p>
        </p:txBody>
      </p:sp>
      <p:cxnSp>
        <p:nvCxnSpPr>
          <p:cNvPr id="26" name="Lige pilforbindelse 25"/>
          <p:cNvCxnSpPr/>
          <p:nvPr/>
        </p:nvCxnSpPr>
        <p:spPr>
          <a:xfrm flipH="1">
            <a:off x="8466356" y="6164472"/>
            <a:ext cx="49984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Lige pilforbindelse 26"/>
          <p:cNvCxnSpPr/>
          <p:nvPr/>
        </p:nvCxnSpPr>
        <p:spPr>
          <a:xfrm flipV="1">
            <a:off x="9907936" y="5291358"/>
            <a:ext cx="1204" cy="3176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8" name="Objekt 27"/>
          <p:cNvGraphicFramePr>
            <a:graphicFrameLocks noChangeAspect="1"/>
          </p:cNvGraphicFramePr>
          <p:nvPr>
            <p:extLst>
              <p:ext uri="{D42A27DB-BD31-4B8C-83A1-F6EECF244321}">
                <p14:modId xmlns:p14="http://schemas.microsoft.com/office/powerpoint/2010/main" val="3800345052"/>
              </p:ext>
            </p:extLst>
          </p:nvPr>
        </p:nvGraphicFramePr>
        <p:xfrm>
          <a:off x="338356" y="5265718"/>
          <a:ext cx="7580647" cy="1171151"/>
        </p:xfrm>
        <a:graphic>
          <a:graphicData uri="http://schemas.openxmlformats.org/presentationml/2006/ole">
            <mc:AlternateContent xmlns:mc="http://schemas.openxmlformats.org/markup-compatibility/2006">
              <mc:Choice xmlns:v="urn:schemas-microsoft-com:vml" Requires="v">
                <p:oleObj spid="_x0000_s14479" name="Image" r:id="rId14" imgW="19225080" imgH="2971080" progId="Photoshop.Image.14">
                  <p:embed/>
                </p:oleObj>
              </mc:Choice>
              <mc:Fallback>
                <p:oleObj name="Image" r:id="rId14" imgW="19225080" imgH="2971080" progId="Photoshop.Image.14">
                  <p:embed/>
                  <p:pic>
                    <p:nvPicPr>
                      <p:cNvPr id="0" name=""/>
                      <p:cNvPicPr/>
                      <p:nvPr/>
                    </p:nvPicPr>
                    <p:blipFill>
                      <a:blip r:embed="rId15"/>
                      <a:stretch>
                        <a:fillRect/>
                      </a:stretch>
                    </p:blipFill>
                    <p:spPr>
                      <a:xfrm>
                        <a:off x="338356" y="5265718"/>
                        <a:ext cx="7580647" cy="1171151"/>
                      </a:xfrm>
                      <a:prstGeom prst="rect">
                        <a:avLst/>
                      </a:prstGeom>
                    </p:spPr>
                  </p:pic>
                </p:oleObj>
              </mc:Fallback>
            </mc:AlternateContent>
          </a:graphicData>
        </a:graphic>
      </p:graphicFrame>
      <p:pic>
        <p:nvPicPr>
          <p:cNvPr id="29" name="Billede 2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9506" y="51003"/>
            <a:ext cx="2790979" cy="558196"/>
          </a:xfrm>
          <a:prstGeom prst="rect">
            <a:avLst/>
          </a:prstGeom>
        </p:spPr>
      </p:pic>
    </p:spTree>
    <p:extLst>
      <p:ext uri="{BB962C8B-B14F-4D97-AF65-F5344CB8AC3E}">
        <p14:creationId xmlns:p14="http://schemas.microsoft.com/office/powerpoint/2010/main" val="327704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500"/>
                            </p:stCondLst>
                            <p:childTnLst>
                              <p:par>
                                <p:cTn id="12" presetID="31" presetClass="entr" presetSubtype="0" fill="hold" nodeType="afterEffect">
                                  <p:stCondLst>
                                    <p:cond delay="500"/>
                                  </p:stCondLst>
                                  <p:childTnLst>
                                    <p:set>
                                      <p:cBhvr>
                                        <p:cTn id="13" dur="1" fill="hold">
                                          <p:stCondLst>
                                            <p:cond delay="0"/>
                                          </p:stCondLst>
                                        </p:cTn>
                                        <p:tgtEl>
                                          <p:spTgt spid="27"/>
                                        </p:tgtEl>
                                        <p:attrNameLst>
                                          <p:attrName>style.visibility</p:attrName>
                                        </p:attrNameLst>
                                      </p:cBhvr>
                                      <p:to>
                                        <p:strVal val="visible"/>
                                      </p:to>
                                    </p:set>
                                    <p:anim calcmode="lin" valueType="num">
                                      <p:cBhvr>
                                        <p:cTn id="14" dur="1000" fill="hold"/>
                                        <p:tgtEl>
                                          <p:spTgt spid="27"/>
                                        </p:tgtEl>
                                        <p:attrNameLst>
                                          <p:attrName>ppt_w</p:attrName>
                                        </p:attrNameLst>
                                      </p:cBhvr>
                                      <p:tavLst>
                                        <p:tav tm="0">
                                          <p:val>
                                            <p:fltVal val="0"/>
                                          </p:val>
                                        </p:tav>
                                        <p:tav tm="100000">
                                          <p:val>
                                            <p:strVal val="#ppt_w"/>
                                          </p:val>
                                        </p:tav>
                                      </p:tavLst>
                                    </p:anim>
                                    <p:anim calcmode="lin" valueType="num">
                                      <p:cBhvr>
                                        <p:cTn id="15" dur="1000" fill="hold"/>
                                        <p:tgtEl>
                                          <p:spTgt spid="27"/>
                                        </p:tgtEl>
                                        <p:attrNameLst>
                                          <p:attrName>ppt_h</p:attrName>
                                        </p:attrNameLst>
                                      </p:cBhvr>
                                      <p:tavLst>
                                        <p:tav tm="0">
                                          <p:val>
                                            <p:fltVal val="0"/>
                                          </p:val>
                                        </p:tav>
                                        <p:tav tm="100000">
                                          <p:val>
                                            <p:strVal val="#ppt_h"/>
                                          </p:val>
                                        </p:tav>
                                      </p:tavLst>
                                    </p:anim>
                                    <p:anim calcmode="lin" valueType="num">
                                      <p:cBhvr>
                                        <p:cTn id="16" dur="1000" fill="hold"/>
                                        <p:tgtEl>
                                          <p:spTgt spid="27"/>
                                        </p:tgtEl>
                                        <p:attrNameLst>
                                          <p:attrName>style.rotation</p:attrName>
                                        </p:attrNameLst>
                                      </p:cBhvr>
                                      <p:tavLst>
                                        <p:tav tm="0">
                                          <p:val>
                                            <p:fltVal val="90"/>
                                          </p:val>
                                        </p:tav>
                                        <p:tav tm="100000">
                                          <p:val>
                                            <p:fltVal val="0"/>
                                          </p:val>
                                        </p:tav>
                                      </p:tavLst>
                                    </p:anim>
                                    <p:animEffect transition="in" filter="fade">
                                      <p:cBhvr>
                                        <p:cTn id="1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led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5770"/>
            <a:ext cx="12192002" cy="1318225"/>
          </a:xfrm>
          <a:prstGeom prst="rect">
            <a:avLst/>
          </a:prstGeom>
        </p:spPr>
      </p:pic>
      <p:sp>
        <p:nvSpPr>
          <p:cNvPr id="19" name="Tekstfelt 18">
            <a:hlinkClick r:id="rId3" action="ppaction://hlinksldjump"/>
          </p:cNvPr>
          <p:cNvSpPr txBox="1"/>
          <p:nvPr/>
        </p:nvSpPr>
        <p:spPr>
          <a:xfrm>
            <a:off x="10294970" y="639367"/>
            <a:ext cx="60946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Auktion</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0" name="Tekstfelt 19">
            <a:hlinkClick r:id="rId4" action="ppaction://hlinksldjump"/>
          </p:cNvPr>
          <p:cNvSpPr txBox="1"/>
          <p:nvPr/>
        </p:nvSpPr>
        <p:spPr>
          <a:xfrm>
            <a:off x="11368841" y="639367"/>
            <a:ext cx="54534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Tilbud</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1" name="Tekstfelt 20">
            <a:hlinkClick r:id="rId5" action="ppaction://hlinksldjump"/>
          </p:cNvPr>
          <p:cNvSpPr txBox="1"/>
          <p:nvPr/>
        </p:nvSpPr>
        <p:spPr>
          <a:xfrm>
            <a:off x="9248866" y="639367"/>
            <a:ext cx="660758"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Moduler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2" name="Tekstfelt 21">
            <a:hlinkClick r:id="rId6" action="ppaction://hlinksldjump"/>
          </p:cNvPr>
          <p:cNvSpPr txBox="1"/>
          <p:nvPr/>
        </p:nvSpPr>
        <p:spPr>
          <a:xfrm>
            <a:off x="8252191" y="640268"/>
            <a:ext cx="59343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Banner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3" name="Tekstfelt 22">
            <a:hlinkClick r:id="rId7" action="ppaction://hlinksldjump"/>
          </p:cNvPr>
          <p:cNvSpPr txBox="1"/>
          <p:nvPr/>
        </p:nvSpPr>
        <p:spPr>
          <a:xfrm>
            <a:off x="6107812" y="635588"/>
            <a:ext cx="729687"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Afrunding</a:t>
            </a:r>
            <a:endParaRPr lang="da-DK" sz="1000" dirty="0">
              <a:solidFill>
                <a:schemeClr val="bg1">
                  <a:lumMod val="50000"/>
                </a:schemeClr>
              </a:solidFill>
              <a:latin typeface="Arial" panose="020B0604020202020204" pitchFamily="34" charset="0"/>
              <a:cs typeface="Arial" panose="020B0604020202020204" pitchFamily="34" charset="0"/>
            </a:endParaRPr>
          </a:p>
        </p:txBody>
      </p:sp>
      <p:pic>
        <p:nvPicPr>
          <p:cNvPr id="5" name="Billed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243" y="4151406"/>
            <a:ext cx="1696705" cy="1696705"/>
          </a:xfrm>
          <a:prstGeom prst="rect">
            <a:avLst/>
          </a:prstGeom>
        </p:spPr>
      </p:pic>
      <p:sp>
        <p:nvSpPr>
          <p:cNvPr id="3" name="Undertitel 2"/>
          <p:cNvSpPr>
            <a:spLocks noGrp="1"/>
          </p:cNvSpPr>
          <p:nvPr>
            <p:ph type="subTitle" idx="1"/>
          </p:nvPr>
        </p:nvSpPr>
        <p:spPr>
          <a:xfrm>
            <a:off x="71171" y="943950"/>
            <a:ext cx="4291741" cy="581544"/>
          </a:xfrm>
        </p:spPr>
        <p:txBody>
          <a:bodyPr>
            <a:normAutofit/>
          </a:bodyPr>
          <a:lstStyle/>
          <a:p>
            <a:pPr algn="l"/>
            <a:r>
              <a:rPr lang="da-DK" sz="1800" b="1" dirty="0" smtClean="0">
                <a:solidFill>
                  <a:schemeClr val="bg1"/>
                </a:solidFill>
                <a:latin typeface="Arial" panose="020B0604020202020204" pitchFamily="34" charset="0"/>
                <a:cs typeface="Arial" panose="020B0604020202020204" pitchFamily="34" charset="0"/>
              </a:rPr>
              <a:t>Hvem kigger på side 2?</a:t>
            </a:r>
          </a:p>
        </p:txBody>
      </p:sp>
      <p:pic>
        <p:nvPicPr>
          <p:cNvPr id="13" name="Billed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6510043"/>
            <a:ext cx="12217881" cy="477261"/>
          </a:xfrm>
          <a:prstGeom prst="rect">
            <a:avLst/>
          </a:prstGeom>
        </p:spPr>
      </p:pic>
      <p:sp>
        <p:nvSpPr>
          <p:cNvPr id="11" name="Pladsholder til indhold 2"/>
          <p:cNvSpPr txBox="1">
            <a:spLocks/>
          </p:cNvSpPr>
          <p:nvPr/>
        </p:nvSpPr>
        <p:spPr>
          <a:xfrm>
            <a:off x="213435" y="1535751"/>
            <a:ext cx="9116290" cy="43360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Clr>
                <a:srgbClr val="FF0000"/>
              </a:buClr>
              <a:buFont typeface="Wingdings" panose="05000000000000000000" pitchFamily="2" charset="2"/>
              <a:buChar char="ü"/>
            </a:pPr>
            <a:r>
              <a:rPr lang="da-DK" sz="2000" kern="0" dirty="0">
                <a:latin typeface="Arial" panose="020B0604020202020204" pitchFamily="34" charset="0"/>
                <a:cs typeface="Arial" panose="020B0604020202020204" pitchFamily="34" charset="0"/>
              </a:rPr>
              <a:t>Vi gør alt for, at dine annoncer dukker op de rigtige steder!</a:t>
            </a:r>
          </a:p>
        </p:txBody>
      </p:sp>
      <p:sp>
        <p:nvSpPr>
          <p:cNvPr id="15" name="Pladsholder til indhold 2"/>
          <p:cNvSpPr txBox="1">
            <a:spLocks/>
          </p:cNvSpPr>
          <p:nvPr/>
        </p:nvSpPr>
        <p:spPr>
          <a:xfrm>
            <a:off x="2449412" y="5489779"/>
            <a:ext cx="3682257" cy="133852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FF0000"/>
              </a:buClr>
            </a:pPr>
            <a:r>
              <a:rPr lang="da-DK" sz="2000" b="1" kern="0" dirty="0" smtClean="0">
                <a:latin typeface="Arial" panose="020B0604020202020204" pitchFamily="34" charset="0"/>
                <a:cs typeface="Arial" panose="020B0604020202020204" pitchFamily="34" charset="0"/>
              </a:rPr>
              <a:t/>
            </a:r>
            <a:br>
              <a:rPr lang="da-DK" sz="2000" b="1" kern="0" dirty="0" smtClean="0">
                <a:latin typeface="Arial" panose="020B0604020202020204" pitchFamily="34" charset="0"/>
                <a:cs typeface="Arial" panose="020B0604020202020204" pitchFamily="34" charset="0"/>
              </a:rPr>
            </a:br>
            <a:endParaRPr lang="da-DK" sz="2000" b="1" kern="0" dirty="0" smtClean="0">
              <a:latin typeface="Arial" panose="020B0604020202020204" pitchFamily="34" charset="0"/>
              <a:cs typeface="Arial" panose="020B0604020202020204" pitchFamily="34" charset="0"/>
            </a:endParaRPr>
          </a:p>
        </p:txBody>
      </p:sp>
      <p:pic>
        <p:nvPicPr>
          <p:cNvPr id="6" name="Billed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2857" y="2394535"/>
            <a:ext cx="5792017" cy="3883700"/>
          </a:xfrm>
          <a:prstGeom prst="rect">
            <a:avLst/>
          </a:prstGeom>
        </p:spPr>
      </p:pic>
      <p:sp>
        <p:nvSpPr>
          <p:cNvPr id="16" name="Pladsholder til indhold 2"/>
          <p:cNvSpPr txBox="1">
            <a:spLocks/>
          </p:cNvSpPr>
          <p:nvPr/>
        </p:nvSpPr>
        <p:spPr>
          <a:xfrm>
            <a:off x="10365938" y="2890457"/>
            <a:ext cx="1578927" cy="40421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FF0000"/>
              </a:buClr>
            </a:pPr>
            <a:r>
              <a:rPr lang="da-DK" sz="3200" b="1" kern="0" dirty="0" smtClean="0">
                <a:solidFill>
                  <a:srgbClr val="C00000"/>
                </a:solidFill>
                <a:latin typeface="Arial" panose="020B0604020202020204" pitchFamily="34" charset="0"/>
                <a:cs typeface="Arial" panose="020B0604020202020204" pitchFamily="34" charset="0"/>
              </a:rPr>
              <a:t>Side 1!</a:t>
            </a:r>
          </a:p>
        </p:txBody>
      </p:sp>
      <p:sp>
        <p:nvSpPr>
          <p:cNvPr id="17" name="Pladsholder til indhold 2"/>
          <p:cNvSpPr txBox="1">
            <a:spLocks/>
          </p:cNvSpPr>
          <p:nvPr/>
        </p:nvSpPr>
        <p:spPr>
          <a:xfrm>
            <a:off x="2460857" y="5211986"/>
            <a:ext cx="3621367" cy="106624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FF0000"/>
              </a:buClr>
            </a:pPr>
            <a:r>
              <a:rPr lang="da-DK" sz="1800" b="1" kern="0" dirty="0" smtClean="0">
                <a:latin typeface="Arial" panose="020B0604020202020204" pitchFamily="34" charset="0"/>
                <a:cs typeface="Arial" panose="020B0604020202020204" pitchFamily="34" charset="0"/>
              </a:rPr>
              <a:t>Det handler i bund og grund om én ting:</a:t>
            </a:r>
          </a:p>
          <a:p>
            <a:pPr>
              <a:buClr>
                <a:srgbClr val="FF0000"/>
              </a:buClr>
            </a:pPr>
            <a:r>
              <a:rPr lang="da-DK" sz="1800" b="1" kern="0" dirty="0" smtClean="0">
                <a:latin typeface="Arial" panose="020B0604020202020204" pitchFamily="34" charset="0"/>
                <a:cs typeface="Arial" panose="020B0604020202020204" pitchFamily="34" charset="0"/>
              </a:rPr>
              <a:t>At </a:t>
            </a:r>
            <a:r>
              <a:rPr lang="da-DK" sz="1800" b="1" kern="0" dirty="0">
                <a:latin typeface="Arial" panose="020B0604020202020204" pitchFamily="34" charset="0"/>
                <a:cs typeface="Arial" panose="020B0604020202020204" pitchFamily="34" charset="0"/>
              </a:rPr>
              <a:t>tiltrække nye kunder til dig</a:t>
            </a:r>
            <a:r>
              <a:rPr lang="da-DK" sz="1800" b="1" kern="0" dirty="0" smtClean="0">
                <a:latin typeface="Arial" panose="020B0604020202020204" pitchFamily="34" charset="0"/>
                <a:cs typeface="Arial" panose="020B0604020202020204" pitchFamily="34" charset="0"/>
              </a:rPr>
              <a:t>!</a:t>
            </a:r>
            <a:endParaRPr lang="da-DK" sz="1800" b="1" kern="0" dirty="0">
              <a:latin typeface="Arial" panose="020B0604020202020204" pitchFamily="34" charset="0"/>
              <a:cs typeface="Arial" panose="020B0604020202020204" pitchFamily="34" charset="0"/>
            </a:endParaRPr>
          </a:p>
        </p:txBody>
      </p:sp>
      <p:pic>
        <p:nvPicPr>
          <p:cNvPr id="4" name="Billed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4624" y="2602889"/>
            <a:ext cx="1667402" cy="914987"/>
          </a:xfrm>
          <a:prstGeom prst="rect">
            <a:avLst/>
          </a:prstGeom>
        </p:spPr>
      </p:pic>
      <p:pic>
        <p:nvPicPr>
          <p:cNvPr id="2" name="Billede 1"/>
          <p:cNvPicPr>
            <a:picLocks noChangeAspect="1"/>
          </p:cNvPicPr>
          <p:nvPr/>
        </p:nvPicPr>
        <p:blipFill>
          <a:blip r:embed="rId12"/>
          <a:stretch>
            <a:fillRect/>
          </a:stretch>
        </p:blipFill>
        <p:spPr>
          <a:xfrm rot="21388850">
            <a:off x="3246481" y="2232485"/>
            <a:ext cx="2050121" cy="2571510"/>
          </a:xfrm>
          <a:prstGeom prst="rect">
            <a:avLst/>
          </a:prstGeom>
        </p:spPr>
      </p:pic>
      <p:pic>
        <p:nvPicPr>
          <p:cNvPr id="24" name="Billed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154" y="51003"/>
            <a:ext cx="2790979" cy="558196"/>
          </a:xfrm>
          <a:prstGeom prst="rect">
            <a:avLst/>
          </a:prstGeom>
        </p:spPr>
      </p:pic>
    </p:spTree>
    <p:extLst>
      <p:ext uri="{BB962C8B-B14F-4D97-AF65-F5344CB8AC3E}">
        <p14:creationId xmlns:p14="http://schemas.microsoft.com/office/powerpoint/2010/main" val="147113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5000"/>
                                  </p:stCondLst>
                                  <p:childTnLst>
                                    <p:animScale>
                                      <p:cBhvr>
                                        <p:cTn id="6" dur="5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led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5770"/>
            <a:ext cx="12192002" cy="1318225"/>
          </a:xfrm>
          <a:prstGeom prst="rect">
            <a:avLst/>
          </a:prstGeom>
        </p:spPr>
      </p:pic>
      <p:sp>
        <p:nvSpPr>
          <p:cNvPr id="24" name="Tekstfelt 23">
            <a:hlinkClick r:id="rId3" action="ppaction://hlinksldjump"/>
          </p:cNvPr>
          <p:cNvSpPr txBox="1"/>
          <p:nvPr/>
        </p:nvSpPr>
        <p:spPr>
          <a:xfrm>
            <a:off x="10294970" y="639367"/>
            <a:ext cx="60946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Auktion</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5" name="Tekstfelt 24">
            <a:hlinkClick r:id="rId4" action="ppaction://hlinksldjump"/>
          </p:cNvPr>
          <p:cNvSpPr txBox="1"/>
          <p:nvPr/>
        </p:nvSpPr>
        <p:spPr>
          <a:xfrm>
            <a:off x="11368841" y="639367"/>
            <a:ext cx="54534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Tilbud</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6" name="Tekstfelt 25">
            <a:hlinkClick r:id="rId5" action="ppaction://hlinksldjump"/>
          </p:cNvPr>
          <p:cNvSpPr txBox="1"/>
          <p:nvPr/>
        </p:nvSpPr>
        <p:spPr>
          <a:xfrm>
            <a:off x="9248866" y="639367"/>
            <a:ext cx="660758"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Moduler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7" name="Tekstfelt 26">
            <a:hlinkClick r:id="rId6" action="ppaction://hlinksldjump"/>
          </p:cNvPr>
          <p:cNvSpPr txBox="1"/>
          <p:nvPr/>
        </p:nvSpPr>
        <p:spPr>
          <a:xfrm>
            <a:off x="8252191" y="640268"/>
            <a:ext cx="59343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Banner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8" name="Tekstfelt 27">
            <a:hlinkClick r:id="rId7" action="ppaction://hlinksldjump"/>
          </p:cNvPr>
          <p:cNvSpPr txBox="1"/>
          <p:nvPr/>
        </p:nvSpPr>
        <p:spPr>
          <a:xfrm>
            <a:off x="6107812" y="635588"/>
            <a:ext cx="729687"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Afrunding</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3" name="Undertitel 2"/>
          <p:cNvSpPr>
            <a:spLocks noGrp="1"/>
          </p:cNvSpPr>
          <p:nvPr>
            <p:ph type="subTitle" idx="1"/>
          </p:nvPr>
        </p:nvSpPr>
        <p:spPr>
          <a:xfrm>
            <a:off x="64821" y="938232"/>
            <a:ext cx="7415929" cy="581544"/>
          </a:xfrm>
        </p:spPr>
        <p:txBody>
          <a:bodyPr>
            <a:normAutofit/>
          </a:bodyPr>
          <a:lstStyle/>
          <a:p>
            <a:pPr algn="l"/>
            <a:r>
              <a:rPr lang="da-DK" sz="1800" b="1" dirty="0" smtClean="0">
                <a:solidFill>
                  <a:schemeClr val="bg1"/>
                </a:solidFill>
                <a:latin typeface="Arial" panose="020B0604020202020204" pitchFamily="34" charset="0"/>
                <a:cs typeface="Arial" panose="020B0604020202020204" pitchFamily="34" charset="0"/>
              </a:rPr>
              <a:t>Noget for enhver smag – og noget til ethvert behov</a:t>
            </a:r>
          </a:p>
        </p:txBody>
      </p:sp>
      <p:pic>
        <p:nvPicPr>
          <p:cNvPr id="13" name="Billed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510043"/>
            <a:ext cx="12217881" cy="477261"/>
          </a:xfrm>
          <a:prstGeom prst="rect">
            <a:avLst/>
          </a:prstGeom>
        </p:spPr>
      </p:pic>
      <p:sp>
        <p:nvSpPr>
          <p:cNvPr id="9" name="Pladsholder til indhold 2"/>
          <p:cNvSpPr txBox="1">
            <a:spLocks/>
          </p:cNvSpPr>
          <p:nvPr/>
        </p:nvSpPr>
        <p:spPr>
          <a:xfrm>
            <a:off x="518607" y="2166332"/>
            <a:ext cx="2073907" cy="5834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FF0000"/>
              </a:buClr>
            </a:pPr>
            <a:r>
              <a:rPr lang="da-DK" sz="1400" b="1" kern="0" dirty="0" smtClean="0">
                <a:latin typeface="Arial" panose="020B0604020202020204" pitchFamily="34" charset="0"/>
                <a:cs typeface="Arial" panose="020B0604020202020204" pitchFamily="34" charset="0"/>
              </a:rPr>
              <a:t>Gør-det-selv</a:t>
            </a:r>
            <a:br>
              <a:rPr lang="da-DK" sz="1400" b="1" kern="0" dirty="0" smtClean="0">
                <a:latin typeface="Arial" panose="020B0604020202020204" pitchFamily="34" charset="0"/>
                <a:cs typeface="Arial" panose="020B0604020202020204" pitchFamily="34" charset="0"/>
              </a:rPr>
            </a:br>
            <a:r>
              <a:rPr lang="da-DK" sz="1400" b="1" kern="0" dirty="0" smtClean="0">
                <a:latin typeface="Arial" panose="020B0604020202020204" pitchFamily="34" charset="0"/>
                <a:cs typeface="Arial" panose="020B0604020202020204" pitchFamily="34" charset="0"/>
              </a:rPr>
              <a:t>Annoncering</a:t>
            </a:r>
          </a:p>
        </p:txBody>
      </p:sp>
      <p:pic>
        <p:nvPicPr>
          <p:cNvPr id="2" name="Billed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95315" y="2019184"/>
            <a:ext cx="3600056" cy="4143664"/>
          </a:xfrm>
          <a:prstGeom prst="rect">
            <a:avLst/>
          </a:prstGeom>
        </p:spPr>
      </p:pic>
      <p:sp>
        <p:nvSpPr>
          <p:cNvPr id="8" name="Pladsholder til indhold 2"/>
          <p:cNvSpPr txBox="1">
            <a:spLocks/>
          </p:cNvSpPr>
          <p:nvPr/>
        </p:nvSpPr>
        <p:spPr>
          <a:xfrm>
            <a:off x="2981726" y="4919695"/>
            <a:ext cx="2073907" cy="5834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FF0000"/>
              </a:buClr>
            </a:pPr>
            <a:r>
              <a:rPr lang="da-DK" sz="1400" b="1" kern="0" dirty="0" smtClean="0">
                <a:latin typeface="Arial" panose="020B0604020202020204" pitchFamily="34" charset="0"/>
                <a:cs typeface="Arial" panose="020B0604020202020204" pitchFamily="34" charset="0"/>
              </a:rPr>
              <a:t>Vi gør det hele </a:t>
            </a:r>
            <a:br>
              <a:rPr lang="da-DK" sz="1400" b="1" kern="0" dirty="0" smtClean="0">
                <a:latin typeface="Arial" panose="020B0604020202020204" pitchFamily="34" charset="0"/>
                <a:cs typeface="Arial" panose="020B0604020202020204" pitchFamily="34" charset="0"/>
              </a:rPr>
            </a:br>
            <a:r>
              <a:rPr lang="da-DK" sz="1400" b="1" kern="0" dirty="0" smtClean="0">
                <a:latin typeface="Arial" panose="020B0604020202020204" pitchFamily="34" charset="0"/>
                <a:cs typeface="Arial" panose="020B0604020202020204" pitchFamily="34" charset="0"/>
              </a:rPr>
              <a:t>for dig</a:t>
            </a:r>
          </a:p>
        </p:txBody>
      </p:sp>
      <p:sp>
        <p:nvSpPr>
          <p:cNvPr id="11" name="Pladsholder til indhold 2"/>
          <p:cNvSpPr txBox="1">
            <a:spLocks/>
          </p:cNvSpPr>
          <p:nvPr/>
        </p:nvSpPr>
        <p:spPr>
          <a:xfrm>
            <a:off x="526950" y="4917128"/>
            <a:ext cx="2156120" cy="88371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FF0000"/>
              </a:buClr>
            </a:pPr>
            <a:r>
              <a:rPr lang="da-DK" sz="1400" b="1" kern="0" dirty="0" smtClean="0">
                <a:latin typeface="Arial" panose="020B0604020202020204" pitchFamily="34" charset="0"/>
                <a:cs typeface="Arial" panose="020B0604020202020204" pitchFamily="34" charset="0"/>
              </a:rPr>
              <a:t>Øg kendskabet til din virksomhed</a:t>
            </a:r>
          </a:p>
        </p:txBody>
      </p:sp>
      <p:sp>
        <p:nvSpPr>
          <p:cNvPr id="14" name="Pladsholder til indhold 2"/>
          <p:cNvSpPr txBox="1">
            <a:spLocks/>
          </p:cNvSpPr>
          <p:nvPr/>
        </p:nvSpPr>
        <p:spPr>
          <a:xfrm>
            <a:off x="3042065" y="2206549"/>
            <a:ext cx="2201574" cy="5834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FF0000"/>
              </a:buClr>
            </a:pPr>
            <a:r>
              <a:rPr lang="da-DK" sz="1400" b="1" kern="0" dirty="0" smtClean="0">
                <a:latin typeface="Arial" panose="020B0604020202020204" pitchFamily="34" charset="0"/>
                <a:cs typeface="Arial" panose="020B0604020202020204" pitchFamily="34" charset="0"/>
              </a:rPr>
              <a:t>Online-auktioner: Opnå bedre priser</a:t>
            </a:r>
          </a:p>
        </p:txBody>
      </p:sp>
      <p:pic>
        <p:nvPicPr>
          <p:cNvPr id="4" name="Billede 3">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1669" y="2734842"/>
            <a:ext cx="2130845" cy="640155"/>
          </a:xfrm>
          <a:prstGeom prst="rect">
            <a:avLst/>
          </a:prstGeom>
        </p:spPr>
      </p:pic>
      <p:pic>
        <p:nvPicPr>
          <p:cNvPr id="6" name="Billede 5">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80064" y="4200254"/>
            <a:ext cx="1972262" cy="592513"/>
          </a:xfrm>
          <a:prstGeom prst="rect">
            <a:avLst/>
          </a:prstGeom>
        </p:spPr>
      </p:pic>
      <p:sp>
        <p:nvSpPr>
          <p:cNvPr id="16" name="Pladsholder til indhold 2"/>
          <p:cNvSpPr txBox="1">
            <a:spLocks/>
          </p:cNvSpPr>
          <p:nvPr/>
        </p:nvSpPr>
        <p:spPr>
          <a:xfrm>
            <a:off x="5520076" y="4869763"/>
            <a:ext cx="2738558" cy="85939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FF0000"/>
              </a:buClr>
            </a:pPr>
            <a:r>
              <a:rPr lang="da-DK" sz="1400" b="1" kern="0" dirty="0" smtClean="0">
                <a:latin typeface="Arial" panose="020B0604020202020204" pitchFamily="34" charset="0"/>
                <a:cs typeface="Arial" panose="020B0604020202020204" pitchFamily="34" charset="0"/>
              </a:rPr>
              <a:t>Få automatisk dine annoncer fra din egen hjemmeside med over</a:t>
            </a:r>
          </a:p>
        </p:txBody>
      </p:sp>
      <p:pic>
        <p:nvPicPr>
          <p:cNvPr id="7" name="Billede 6">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863194" y="4205924"/>
            <a:ext cx="1971509" cy="592287"/>
          </a:xfrm>
          <a:prstGeom prst="rect">
            <a:avLst/>
          </a:prstGeom>
        </p:spPr>
      </p:pic>
      <p:pic>
        <p:nvPicPr>
          <p:cNvPr id="17" name="Billede 16">
            <a:hlinkClick r:id="rId3"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92976" y="2768072"/>
            <a:ext cx="2011755" cy="604378"/>
          </a:xfrm>
          <a:prstGeom prst="rect">
            <a:avLst/>
          </a:prstGeom>
        </p:spPr>
      </p:pic>
      <p:pic>
        <p:nvPicPr>
          <p:cNvPr id="40" name="Billede 39">
            <a:hlinkClick r:id="rId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4738" y="4149825"/>
            <a:ext cx="2238332" cy="672447"/>
          </a:xfrm>
          <a:prstGeom prst="rect">
            <a:avLst/>
          </a:prstGeom>
        </p:spPr>
      </p:pic>
      <p:pic>
        <p:nvPicPr>
          <p:cNvPr id="5" name="Billede 4">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109486" y="2808285"/>
            <a:ext cx="1588717" cy="502432"/>
          </a:xfrm>
          <a:prstGeom prst="rect">
            <a:avLst/>
          </a:prstGeom>
        </p:spPr>
      </p:pic>
      <p:sp>
        <p:nvSpPr>
          <p:cNvPr id="18" name="Pladsholder til indhold 2"/>
          <p:cNvSpPr txBox="1">
            <a:spLocks/>
          </p:cNvSpPr>
          <p:nvPr/>
        </p:nvSpPr>
        <p:spPr>
          <a:xfrm>
            <a:off x="5803057" y="2184605"/>
            <a:ext cx="2201574" cy="5834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rgbClr val="FF0000"/>
              </a:buClr>
            </a:pPr>
            <a:r>
              <a:rPr lang="da-DK" sz="1400" b="1" kern="0" dirty="0" smtClean="0">
                <a:latin typeface="Arial" panose="020B0604020202020204" pitchFamily="34" charset="0"/>
                <a:cs typeface="Arial" panose="020B0604020202020204" pitchFamily="34" charset="0"/>
              </a:rPr>
              <a:t>Visning af auktioner på jeres egen hjemmeside</a:t>
            </a:r>
          </a:p>
        </p:txBody>
      </p:sp>
      <p:pic>
        <p:nvPicPr>
          <p:cNvPr id="29" name="Billede 2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1154" y="51003"/>
            <a:ext cx="2790979" cy="558196"/>
          </a:xfrm>
          <a:prstGeom prst="rect">
            <a:avLst/>
          </a:prstGeom>
        </p:spPr>
      </p:pic>
    </p:spTree>
    <p:extLst>
      <p:ext uri="{BB962C8B-B14F-4D97-AF65-F5344CB8AC3E}">
        <p14:creationId xmlns:p14="http://schemas.microsoft.com/office/powerpoint/2010/main" val="6759034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led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5770"/>
            <a:ext cx="12192002" cy="1318225"/>
          </a:xfrm>
          <a:prstGeom prst="rect">
            <a:avLst/>
          </a:prstGeom>
        </p:spPr>
      </p:pic>
      <p:sp>
        <p:nvSpPr>
          <p:cNvPr id="22" name="Tekstfelt 21">
            <a:hlinkClick r:id="rId3" action="ppaction://hlinksldjump"/>
          </p:cNvPr>
          <p:cNvSpPr txBox="1"/>
          <p:nvPr/>
        </p:nvSpPr>
        <p:spPr>
          <a:xfrm>
            <a:off x="10294970" y="639367"/>
            <a:ext cx="60946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Auktion</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3" name="Tekstfelt 22">
            <a:hlinkClick r:id="rId4" action="ppaction://hlinksldjump"/>
          </p:cNvPr>
          <p:cNvSpPr txBox="1"/>
          <p:nvPr/>
        </p:nvSpPr>
        <p:spPr>
          <a:xfrm>
            <a:off x="11368841" y="639367"/>
            <a:ext cx="54534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Tilbud</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4" name="Tekstfelt 23">
            <a:hlinkClick r:id="rId5" action="ppaction://hlinksldjump"/>
          </p:cNvPr>
          <p:cNvSpPr txBox="1"/>
          <p:nvPr/>
        </p:nvSpPr>
        <p:spPr>
          <a:xfrm>
            <a:off x="9248866" y="639367"/>
            <a:ext cx="660758"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Moduler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5" name="Tekstfelt 24">
            <a:hlinkClick r:id="rId6" action="ppaction://hlinksldjump"/>
          </p:cNvPr>
          <p:cNvSpPr txBox="1"/>
          <p:nvPr/>
        </p:nvSpPr>
        <p:spPr>
          <a:xfrm>
            <a:off x="8252191" y="640268"/>
            <a:ext cx="59343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Banner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6" name="Tekstfelt 25">
            <a:hlinkClick r:id="rId7" action="ppaction://hlinksldjump"/>
          </p:cNvPr>
          <p:cNvSpPr txBox="1"/>
          <p:nvPr/>
        </p:nvSpPr>
        <p:spPr>
          <a:xfrm>
            <a:off x="6107812" y="635588"/>
            <a:ext cx="729687"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Afrunding</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3" name="Undertitel 2"/>
          <p:cNvSpPr>
            <a:spLocks noGrp="1"/>
          </p:cNvSpPr>
          <p:nvPr>
            <p:ph type="subTitle" idx="1"/>
          </p:nvPr>
        </p:nvSpPr>
        <p:spPr>
          <a:xfrm>
            <a:off x="77887" y="925020"/>
            <a:ext cx="8174304" cy="581544"/>
          </a:xfrm>
        </p:spPr>
        <p:txBody>
          <a:bodyPr>
            <a:normAutofit/>
          </a:bodyPr>
          <a:lstStyle/>
          <a:p>
            <a:pPr algn="l"/>
            <a:r>
              <a:rPr lang="da-DK" sz="1800" b="1" dirty="0" err="1">
                <a:solidFill>
                  <a:schemeClr val="bg1"/>
                </a:solidFill>
                <a:latin typeface="Arial" panose="020B0604020202020204" pitchFamily="34" charset="0"/>
                <a:cs typeface="Arial" panose="020B0604020202020204" pitchFamily="34" charset="0"/>
              </a:rPr>
              <a:t>iBASIS</a:t>
            </a:r>
            <a:r>
              <a:rPr lang="da-DK" sz="1800" b="1" dirty="0">
                <a:solidFill>
                  <a:schemeClr val="bg1"/>
                </a:solidFill>
                <a:latin typeface="Arial" panose="020B0604020202020204" pitchFamily="34" charset="0"/>
                <a:cs typeface="Arial" panose="020B0604020202020204" pitchFamily="34" charset="0"/>
              </a:rPr>
              <a:t> </a:t>
            </a:r>
            <a:r>
              <a:rPr lang="da-DK" sz="1800" b="1" dirty="0" smtClean="0">
                <a:solidFill>
                  <a:schemeClr val="bg1"/>
                </a:solidFill>
                <a:latin typeface="Arial" panose="020B0604020202020204" pitchFamily="34" charset="0"/>
                <a:cs typeface="Arial" panose="020B0604020202020204" pitchFamily="34" charset="0"/>
              </a:rPr>
              <a:t>– INGEN begrænsninger det næste år frem</a:t>
            </a:r>
          </a:p>
        </p:txBody>
      </p:sp>
      <p:pic>
        <p:nvPicPr>
          <p:cNvPr id="13" name="Billed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510043"/>
            <a:ext cx="12217881" cy="477261"/>
          </a:xfrm>
          <a:prstGeom prst="rect">
            <a:avLst/>
          </a:prstGeom>
        </p:spPr>
      </p:pic>
      <p:pic>
        <p:nvPicPr>
          <p:cNvPr id="4" name="Billed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054" y="1759212"/>
            <a:ext cx="2924932" cy="878717"/>
          </a:xfrm>
          <a:prstGeom prst="rect">
            <a:avLst/>
          </a:prstGeom>
        </p:spPr>
      </p:pic>
      <p:sp>
        <p:nvSpPr>
          <p:cNvPr id="19" name="Pladsholder til indhold 2"/>
          <p:cNvSpPr txBox="1">
            <a:spLocks/>
          </p:cNvSpPr>
          <p:nvPr/>
        </p:nvSpPr>
        <p:spPr>
          <a:xfrm>
            <a:off x="3107987" y="1945741"/>
            <a:ext cx="4980951" cy="3710994"/>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Clr>
                <a:srgbClr val="FF0000"/>
              </a:buClr>
              <a:buFont typeface="Wingdings" panose="05000000000000000000" pitchFamily="2" charset="2"/>
              <a:buChar char="ü"/>
            </a:pPr>
            <a:r>
              <a:rPr lang="da-DK" sz="1600" kern="0" dirty="0">
                <a:latin typeface="Arial" panose="020B0604020202020204" pitchFamily="34" charset="0"/>
                <a:cs typeface="Arial" panose="020B0604020202020204" pitchFamily="34" charset="0"/>
              </a:rPr>
              <a:t>Ubegrænset antal </a:t>
            </a:r>
            <a:r>
              <a:rPr lang="da-DK" sz="1600" b="1" kern="0" dirty="0">
                <a:latin typeface="Arial" panose="020B0604020202020204" pitchFamily="34" charset="0"/>
                <a:cs typeface="Arial" panose="020B0604020202020204" pitchFamily="34" charset="0"/>
              </a:rPr>
              <a:t>annoncer</a:t>
            </a:r>
            <a:r>
              <a:rPr lang="da-DK" sz="1600" kern="0" dirty="0">
                <a:latin typeface="Arial" panose="020B0604020202020204" pitchFamily="34" charset="0"/>
                <a:cs typeface="Arial" panose="020B0604020202020204" pitchFamily="34" charset="0"/>
              </a:rPr>
              <a:t> i 12 </a:t>
            </a:r>
            <a:r>
              <a:rPr lang="da-DK" sz="1600" kern="0" dirty="0" smtClean="0">
                <a:latin typeface="Arial" panose="020B0604020202020204" pitchFamily="34" charset="0"/>
                <a:cs typeface="Arial" panose="020B0604020202020204" pitchFamily="34" charset="0"/>
              </a:rPr>
              <a:t>måneder</a:t>
            </a: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Ubegrænset antal </a:t>
            </a:r>
            <a:r>
              <a:rPr lang="da-DK" sz="1600" b="1" kern="0" dirty="0" smtClean="0">
                <a:latin typeface="Arial" panose="020B0604020202020204" pitchFamily="34" charset="0"/>
                <a:cs typeface="Arial" panose="020B0604020202020204" pitchFamily="34" charset="0"/>
              </a:rPr>
              <a:t>auktioner</a:t>
            </a:r>
            <a:r>
              <a:rPr lang="da-DK" sz="1600" kern="0" dirty="0" smtClean="0">
                <a:latin typeface="Arial" panose="020B0604020202020204" pitchFamily="34" charset="0"/>
                <a:cs typeface="Arial" panose="020B0604020202020204" pitchFamily="34" charset="0"/>
              </a:rPr>
              <a:t> i 12 måneder</a:t>
            </a: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Opret annoncer i alle kategorier </a:t>
            </a:r>
            <a:br>
              <a:rPr lang="da-DK" sz="1600" kern="0" dirty="0" smtClean="0">
                <a:latin typeface="Arial" panose="020B0604020202020204" pitchFamily="34" charset="0"/>
                <a:cs typeface="Arial" panose="020B0604020202020204" pitchFamily="34" charset="0"/>
              </a:rPr>
            </a:br>
            <a:r>
              <a:rPr lang="da-DK" sz="1600" kern="0" dirty="0" smtClean="0">
                <a:latin typeface="Arial" panose="020B0604020202020204" pitchFamily="34" charset="0"/>
                <a:cs typeface="Arial" panose="020B0604020202020204" pitchFamily="34" charset="0"/>
              </a:rPr>
              <a:t>(10 hovedkategorier og 168 underkategorier)</a:t>
            </a: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Opret </a:t>
            </a:r>
            <a:r>
              <a:rPr lang="da-DK" sz="1600" kern="0" dirty="0">
                <a:latin typeface="Arial" panose="020B0604020202020204" pitchFamily="34" charset="0"/>
                <a:cs typeface="Arial" panose="020B0604020202020204" pitchFamily="34" charset="0"/>
              </a:rPr>
              <a:t>med fotos, beskrivelse og </a:t>
            </a:r>
            <a:r>
              <a:rPr lang="da-DK" sz="1600" kern="0" dirty="0" smtClean="0">
                <a:latin typeface="Arial" panose="020B0604020202020204" pitchFamily="34" charset="0"/>
                <a:cs typeface="Arial" panose="020B0604020202020204" pitchFamily="34" charset="0"/>
              </a:rPr>
              <a:t>link</a:t>
            </a: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Stor </a:t>
            </a:r>
            <a:r>
              <a:rPr lang="da-DK" sz="1600" kern="0" dirty="0">
                <a:latin typeface="Arial" panose="020B0604020202020204" pitchFamily="34" charset="0"/>
                <a:cs typeface="Arial" panose="020B0604020202020204" pitchFamily="34" charset="0"/>
              </a:rPr>
              <a:t>kontaktflade til </a:t>
            </a:r>
            <a:r>
              <a:rPr lang="da-DK" sz="1600" kern="0" dirty="0" smtClean="0">
                <a:latin typeface="Arial" panose="020B0604020202020204" pitchFamily="34" charset="0"/>
                <a:cs typeface="Arial" panose="020B0604020202020204" pitchFamily="34" charset="0"/>
              </a:rPr>
              <a:t>industri/erhverv </a:t>
            </a:r>
            <a:br>
              <a:rPr lang="da-DK" sz="1600" kern="0" dirty="0" smtClean="0">
                <a:latin typeface="Arial" panose="020B0604020202020204" pitchFamily="34" charset="0"/>
                <a:cs typeface="Arial" panose="020B0604020202020204" pitchFamily="34" charset="0"/>
              </a:rPr>
            </a:br>
            <a:r>
              <a:rPr lang="da-DK" sz="1600" kern="0" dirty="0" smtClean="0">
                <a:latin typeface="Arial" panose="020B0604020202020204" pitchFamily="34" charset="0"/>
                <a:cs typeface="Arial" panose="020B0604020202020204" pitchFamily="34" charset="0"/>
              </a:rPr>
              <a:t>(bl.a. via vores nyhedsbreve til 79.000 modtagere)</a:t>
            </a: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Begrænsede omkostninger</a:t>
            </a: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Se </a:t>
            </a:r>
            <a:r>
              <a:rPr lang="da-DK" sz="1600" kern="0" dirty="0">
                <a:latin typeface="Arial" panose="020B0604020202020204" pitchFamily="34" charset="0"/>
                <a:cs typeface="Arial" panose="020B0604020202020204" pitchFamily="34" charset="0"/>
              </a:rPr>
              <a:t>hvor mange, der ser/åbner dine </a:t>
            </a:r>
            <a:r>
              <a:rPr lang="da-DK" sz="1600" kern="0" dirty="0" smtClean="0">
                <a:latin typeface="Arial" panose="020B0604020202020204" pitchFamily="34" charset="0"/>
                <a:cs typeface="Arial" panose="020B0604020202020204" pitchFamily="34" charset="0"/>
              </a:rPr>
              <a:t>annoncer</a:t>
            </a: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Annoncerne </a:t>
            </a:r>
            <a:r>
              <a:rPr lang="da-DK" sz="1600" kern="0" dirty="0">
                <a:latin typeface="Arial" panose="020B0604020202020204" pitchFamily="34" charset="0"/>
                <a:cs typeface="Arial" panose="020B0604020202020204" pitchFamily="34" charset="0"/>
              </a:rPr>
              <a:t>er optimeret til </a:t>
            </a:r>
            <a:r>
              <a:rPr lang="da-DK" sz="1600" kern="0" dirty="0" smtClean="0">
                <a:latin typeface="Arial" panose="020B0604020202020204" pitchFamily="34" charset="0"/>
                <a:cs typeface="Arial" panose="020B0604020202020204" pitchFamily="34" charset="0"/>
              </a:rPr>
              <a:t>Google-søgninger</a:t>
            </a: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Gratis </a:t>
            </a:r>
            <a:r>
              <a:rPr lang="da-DK" sz="1600" kern="0" dirty="0">
                <a:latin typeface="Arial" panose="020B0604020202020204" pitchFamily="34" charset="0"/>
                <a:cs typeface="Arial" panose="020B0604020202020204" pitchFamily="34" charset="0"/>
              </a:rPr>
              <a:t>telefonsupport fra kl. 8-16 alle </a:t>
            </a:r>
            <a:r>
              <a:rPr lang="da-DK" sz="1600" kern="0" dirty="0" smtClean="0">
                <a:latin typeface="Arial" panose="020B0604020202020204" pitchFamily="34" charset="0"/>
                <a:cs typeface="Arial" panose="020B0604020202020204" pitchFamily="34" charset="0"/>
              </a:rPr>
              <a:t>hverdage</a:t>
            </a:r>
          </a:p>
          <a:p>
            <a:pPr marL="285750" indent="-285750" algn="l">
              <a:buClr>
                <a:srgbClr val="FF0000"/>
              </a:buClr>
              <a:buFont typeface="Wingdings" panose="05000000000000000000" pitchFamily="2" charset="2"/>
              <a:buChar char="ü"/>
            </a:pPr>
            <a:r>
              <a:rPr lang="da-DK" sz="1600" kern="0" dirty="0" smtClean="0">
                <a:latin typeface="Arial" panose="020B0604020202020204" pitchFamily="34" charset="0"/>
                <a:cs typeface="Arial" panose="020B0604020202020204" pitchFamily="34" charset="0"/>
              </a:rPr>
              <a:t>Specialpriser </a:t>
            </a:r>
            <a:r>
              <a:rPr lang="da-DK" sz="1600" kern="0" dirty="0">
                <a:latin typeface="Arial" panose="020B0604020202020204" pitchFamily="34" charset="0"/>
                <a:cs typeface="Arial" panose="020B0604020202020204" pitchFamily="34" charset="0"/>
              </a:rPr>
              <a:t>på udvidet </a:t>
            </a:r>
            <a:r>
              <a:rPr lang="da-DK" sz="1600" kern="0" dirty="0" smtClean="0">
                <a:latin typeface="Arial" panose="020B0604020202020204" pitchFamily="34" charset="0"/>
                <a:cs typeface="Arial" panose="020B0604020202020204" pitchFamily="34" charset="0"/>
              </a:rPr>
              <a:t>bannerannoncering</a:t>
            </a:r>
          </a:p>
          <a:p>
            <a:pPr algn="l">
              <a:buClr>
                <a:srgbClr val="FF0000"/>
              </a:buClr>
            </a:pPr>
            <a:endParaRPr lang="da-DK" sz="1600" kern="0" dirty="0">
              <a:latin typeface="Arial" panose="020B0604020202020204" pitchFamily="34" charset="0"/>
              <a:cs typeface="Arial" panose="020B0604020202020204" pitchFamily="34" charset="0"/>
            </a:endParaRPr>
          </a:p>
        </p:txBody>
      </p:sp>
      <p:pic>
        <p:nvPicPr>
          <p:cNvPr id="18" name="Billed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77425" y="4914606"/>
            <a:ext cx="2552699" cy="1595437"/>
          </a:xfrm>
          <a:prstGeom prst="rect">
            <a:avLst/>
          </a:prstGeom>
        </p:spPr>
      </p:pic>
      <p:sp>
        <p:nvSpPr>
          <p:cNvPr id="21" name="Pladsholder til indhold 2"/>
          <p:cNvSpPr txBox="1">
            <a:spLocks/>
          </p:cNvSpPr>
          <p:nvPr/>
        </p:nvSpPr>
        <p:spPr>
          <a:xfrm>
            <a:off x="1254897" y="5933124"/>
            <a:ext cx="10113944" cy="6105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FF0000"/>
              </a:buClr>
            </a:pPr>
            <a:r>
              <a:rPr lang="da-DK" sz="2000" b="1" kern="0" dirty="0" smtClean="0">
                <a:latin typeface="Arial" panose="020B0604020202020204" pitchFamily="34" charset="0"/>
                <a:cs typeface="Arial" panose="020B0604020202020204" pitchFamily="34" charset="0"/>
              </a:rPr>
              <a:t>Det tager kun 5 min. at komme i gang med at sælge!</a:t>
            </a:r>
            <a:endParaRPr lang="da-DK" sz="2000" b="1" kern="0" dirty="0">
              <a:latin typeface="Arial" panose="020B0604020202020204" pitchFamily="34" charset="0"/>
              <a:cs typeface="Arial" panose="020B0604020202020204" pitchFamily="34" charset="0"/>
            </a:endParaRPr>
          </a:p>
        </p:txBody>
      </p:sp>
      <p:sp>
        <p:nvSpPr>
          <p:cNvPr id="20" name="Tekstfelt 19"/>
          <p:cNvSpPr txBox="1"/>
          <p:nvPr/>
        </p:nvSpPr>
        <p:spPr>
          <a:xfrm>
            <a:off x="9991725" y="3581148"/>
            <a:ext cx="2085974" cy="1061829"/>
          </a:xfrm>
          <a:prstGeom prst="rect">
            <a:avLst/>
          </a:prstGeom>
          <a:noFill/>
        </p:spPr>
        <p:txBody>
          <a:bodyPr wrap="square" rtlCol="0">
            <a:spAutoFit/>
          </a:bodyPr>
          <a:lstStyle/>
          <a:p>
            <a:pPr algn="r"/>
            <a:r>
              <a:rPr lang="da-DK" sz="1050" b="1" i="1" dirty="0" smtClean="0">
                <a:solidFill>
                  <a:srgbClr val="55ACEE"/>
                </a:solidFill>
                <a:latin typeface="Arial" panose="020B0604020202020204" pitchFamily="34" charset="0"/>
                <a:cs typeface="Arial" panose="020B0604020202020204" pitchFamily="34" charset="0"/>
              </a:rPr>
              <a:t>”</a:t>
            </a:r>
            <a:r>
              <a:rPr lang="da-DK" sz="1050" i="1" dirty="0" smtClean="0">
                <a:latin typeface="Arial" panose="020B0604020202020204" pitchFamily="34" charset="0"/>
                <a:cs typeface="Arial" panose="020B0604020202020204" pitchFamily="34" charset="0"/>
              </a:rPr>
              <a:t>Det </a:t>
            </a:r>
            <a:r>
              <a:rPr lang="da-DK" sz="1050" i="1" dirty="0">
                <a:latin typeface="Arial" panose="020B0604020202020204" pitchFamily="34" charset="0"/>
                <a:cs typeface="Arial" panose="020B0604020202020204" pitchFamily="34" charset="0"/>
              </a:rPr>
              <a:t>handler bl.a. om, at være med, der hvor tingene sker. Hvis det så samtidigt kan lade sig gøre for begrænsede omkostninger, så er det hele jo blot endnu mere interessant.</a:t>
            </a:r>
          </a:p>
        </p:txBody>
      </p:sp>
      <p:sp>
        <p:nvSpPr>
          <p:cNvPr id="15" name="Tekstfelt 14"/>
          <p:cNvSpPr txBox="1"/>
          <p:nvPr/>
        </p:nvSpPr>
        <p:spPr>
          <a:xfrm>
            <a:off x="9372099" y="2039991"/>
            <a:ext cx="2282813" cy="830997"/>
          </a:xfrm>
          <a:prstGeom prst="rect">
            <a:avLst/>
          </a:prstGeom>
          <a:noFill/>
          <a:ln>
            <a:solidFill>
              <a:schemeClr val="accent1"/>
            </a:solidFill>
          </a:ln>
        </p:spPr>
        <p:txBody>
          <a:bodyPr wrap="square" rtlCol="0">
            <a:spAutoFit/>
          </a:bodyPr>
          <a:lstStyle/>
          <a:p>
            <a:pPr algn="ctr"/>
            <a:r>
              <a:rPr lang="da-DK" sz="2400" b="1" dirty="0" smtClean="0">
                <a:solidFill>
                  <a:srgbClr val="55ACEE"/>
                </a:solidFill>
                <a:latin typeface="Arial" panose="020B0604020202020204" pitchFamily="34" charset="0"/>
                <a:cs typeface="Arial" panose="020B0604020202020204" pitchFamily="34" charset="0"/>
              </a:rPr>
              <a:t>Pris: 5.940 </a:t>
            </a:r>
            <a:r>
              <a:rPr lang="da-DK" sz="2400" b="1" dirty="0" err="1" smtClean="0">
                <a:solidFill>
                  <a:srgbClr val="55ACEE"/>
                </a:solidFill>
                <a:latin typeface="Arial" panose="020B0604020202020204" pitchFamily="34" charset="0"/>
                <a:cs typeface="Arial" panose="020B0604020202020204" pitchFamily="34" charset="0"/>
              </a:rPr>
              <a:t>kr</a:t>
            </a:r>
            <a:endParaRPr lang="da-DK" sz="2400" b="1" dirty="0" smtClean="0">
              <a:solidFill>
                <a:srgbClr val="55ACEE"/>
              </a:solidFill>
              <a:latin typeface="Arial" panose="020B0604020202020204" pitchFamily="34" charset="0"/>
              <a:cs typeface="Arial" panose="020B0604020202020204" pitchFamily="34" charset="0"/>
            </a:endParaRPr>
          </a:p>
          <a:p>
            <a:pPr algn="ctr"/>
            <a:r>
              <a:rPr lang="da-DK" sz="2400" dirty="0" err="1" smtClean="0">
                <a:solidFill>
                  <a:srgbClr val="55ACEE"/>
                </a:solidFill>
                <a:latin typeface="Arial" panose="020B0604020202020204" pitchFamily="34" charset="0"/>
                <a:cs typeface="Arial" panose="020B0604020202020204" pitchFamily="34" charset="0"/>
              </a:rPr>
              <a:t>excl</a:t>
            </a:r>
            <a:r>
              <a:rPr lang="da-DK" sz="2400" dirty="0" smtClean="0">
                <a:solidFill>
                  <a:srgbClr val="55ACEE"/>
                </a:solidFill>
                <a:latin typeface="Arial" panose="020B0604020202020204" pitchFamily="34" charset="0"/>
                <a:cs typeface="Arial" panose="020B0604020202020204" pitchFamily="34" charset="0"/>
              </a:rPr>
              <a:t>. moms</a:t>
            </a:r>
            <a:endParaRPr lang="da-DK" sz="2400" dirty="0">
              <a:solidFill>
                <a:srgbClr val="55ACEE"/>
              </a:solidFill>
              <a:latin typeface="Arial" panose="020B0604020202020204" pitchFamily="34" charset="0"/>
              <a:cs typeface="Arial" panose="020B0604020202020204" pitchFamily="34" charset="0"/>
            </a:endParaRPr>
          </a:p>
        </p:txBody>
      </p:sp>
      <p:pic>
        <p:nvPicPr>
          <p:cNvPr id="16" name="Billed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154" y="51003"/>
            <a:ext cx="2790979" cy="558196"/>
          </a:xfrm>
          <a:prstGeom prst="rect">
            <a:avLst/>
          </a:prstGeom>
        </p:spPr>
      </p:pic>
    </p:spTree>
    <p:extLst>
      <p:ext uri="{BB962C8B-B14F-4D97-AF65-F5344CB8AC3E}">
        <p14:creationId xmlns:p14="http://schemas.microsoft.com/office/powerpoint/2010/main" val="4033700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led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5770"/>
            <a:ext cx="12192002" cy="1318225"/>
          </a:xfrm>
          <a:prstGeom prst="rect">
            <a:avLst/>
          </a:prstGeom>
        </p:spPr>
      </p:pic>
      <p:pic>
        <p:nvPicPr>
          <p:cNvPr id="2" name="Bille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0433" y="1697657"/>
            <a:ext cx="1992779" cy="2002078"/>
          </a:xfrm>
          <a:prstGeom prst="rect">
            <a:avLst/>
          </a:prstGeom>
        </p:spPr>
      </p:pic>
      <p:sp>
        <p:nvSpPr>
          <p:cNvPr id="3" name="Undertitel 2"/>
          <p:cNvSpPr>
            <a:spLocks noGrp="1"/>
          </p:cNvSpPr>
          <p:nvPr>
            <p:ph type="subTitle" idx="1"/>
          </p:nvPr>
        </p:nvSpPr>
        <p:spPr>
          <a:xfrm>
            <a:off x="261176" y="946754"/>
            <a:ext cx="7415929" cy="581544"/>
          </a:xfrm>
        </p:spPr>
        <p:txBody>
          <a:bodyPr>
            <a:normAutofit/>
          </a:bodyPr>
          <a:lstStyle/>
          <a:p>
            <a:pPr algn="l">
              <a:buClr>
                <a:srgbClr val="FF0000"/>
              </a:buClr>
            </a:pPr>
            <a:r>
              <a:rPr lang="da-DK" sz="1800" b="1" kern="0" dirty="0">
                <a:solidFill>
                  <a:schemeClr val="bg1"/>
                </a:solidFill>
                <a:latin typeface="Arial" panose="020B0604020202020204" pitchFamily="34" charset="0"/>
                <a:cs typeface="Arial" panose="020B0604020202020204" pitchFamily="34" charset="0"/>
              </a:rPr>
              <a:t>Når nu dine varer alligevel står ude på lageret…</a:t>
            </a:r>
          </a:p>
        </p:txBody>
      </p:sp>
      <p:pic>
        <p:nvPicPr>
          <p:cNvPr id="13" name="Billed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6510043"/>
            <a:ext cx="12217881" cy="477261"/>
          </a:xfrm>
          <a:prstGeom prst="rect">
            <a:avLst/>
          </a:prstGeom>
        </p:spPr>
      </p:pic>
      <p:sp>
        <p:nvSpPr>
          <p:cNvPr id="11" name="Pladsholder til indhold 2"/>
          <p:cNvSpPr txBox="1">
            <a:spLocks/>
          </p:cNvSpPr>
          <p:nvPr/>
        </p:nvSpPr>
        <p:spPr>
          <a:xfrm>
            <a:off x="2514365" y="1692600"/>
            <a:ext cx="10113944" cy="6105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FF0000"/>
              </a:buClr>
            </a:pPr>
            <a:endParaRPr lang="da-DK" sz="2200" b="1" kern="0" dirty="0">
              <a:latin typeface="Play" panose="020B0000000000000000" pitchFamily="34" charset="0"/>
            </a:endParaRPr>
          </a:p>
        </p:txBody>
      </p:sp>
      <p:sp>
        <p:nvSpPr>
          <p:cNvPr id="14" name="Pladsholder til indhold 2"/>
          <p:cNvSpPr txBox="1">
            <a:spLocks/>
          </p:cNvSpPr>
          <p:nvPr/>
        </p:nvSpPr>
        <p:spPr>
          <a:xfrm>
            <a:off x="885383" y="3464032"/>
            <a:ext cx="6499090" cy="252332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lr>
                <a:srgbClr val="FF0000"/>
              </a:buClr>
              <a:buFont typeface="Wingdings" panose="05000000000000000000" pitchFamily="2" charset="2"/>
              <a:buChar char="Ø"/>
            </a:pPr>
            <a:r>
              <a:rPr lang="da-DK" sz="2000" kern="0" dirty="0" smtClean="0">
                <a:latin typeface="Arial" panose="020B0604020202020204" pitchFamily="34" charset="0"/>
                <a:cs typeface="Arial" panose="020B0604020202020204" pitchFamily="34" charset="0"/>
              </a:rPr>
              <a:t>Restlager?</a:t>
            </a:r>
          </a:p>
          <a:p>
            <a:pPr marL="342900" indent="-342900" algn="l">
              <a:buClr>
                <a:srgbClr val="FF0000"/>
              </a:buClr>
              <a:buFont typeface="Wingdings" panose="05000000000000000000" pitchFamily="2" charset="2"/>
              <a:buChar char="Ø"/>
            </a:pPr>
            <a:r>
              <a:rPr lang="da-DK" sz="2000" kern="0" dirty="0" smtClean="0">
                <a:latin typeface="Arial" panose="020B0604020202020204" pitchFamily="34" charset="0"/>
                <a:cs typeface="Arial" panose="020B0604020202020204" pitchFamily="34" charset="0"/>
              </a:rPr>
              <a:t>Brugte maskiner?</a:t>
            </a:r>
          </a:p>
          <a:p>
            <a:pPr marL="342900" indent="-342900" algn="l">
              <a:buClr>
                <a:srgbClr val="FF0000"/>
              </a:buClr>
              <a:buFont typeface="Wingdings" panose="05000000000000000000" pitchFamily="2" charset="2"/>
              <a:buChar char="Ø"/>
            </a:pPr>
            <a:r>
              <a:rPr lang="da-DK" sz="2000" kern="0" dirty="0" smtClean="0">
                <a:latin typeface="Arial" panose="020B0604020202020204" pitchFamily="34" charset="0"/>
                <a:cs typeface="Arial" panose="020B0604020202020204" pitchFamily="34" charset="0"/>
              </a:rPr>
              <a:t>Produktet </a:t>
            </a:r>
            <a:r>
              <a:rPr lang="da-DK" sz="2000" kern="0" dirty="0">
                <a:latin typeface="Arial" panose="020B0604020202020204" pitchFamily="34" charset="0"/>
                <a:cs typeface="Arial" panose="020B0604020202020204" pitchFamily="34" charset="0"/>
              </a:rPr>
              <a:t>der står ovre i hjørnet og samler </a:t>
            </a:r>
            <a:r>
              <a:rPr lang="da-DK" sz="2000" kern="0" dirty="0" smtClean="0">
                <a:latin typeface="Arial" panose="020B0604020202020204" pitchFamily="34" charset="0"/>
                <a:cs typeface="Arial" panose="020B0604020202020204" pitchFamily="34" charset="0"/>
              </a:rPr>
              <a:t>støv?</a:t>
            </a:r>
            <a:endParaRPr lang="da-DK" sz="2000" kern="0" dirty="0">
              <a:latin typeface="Arial" panose="020B0604020202020204" pitchFamily="34" charset="0"/>
              <a:cs typeface="Arial" panose="020B0604020202020204" pitchFamily="34" charset="0"/>
            </a:endParaRPr>
          </a:p>
          <a:p>
            <a:pPr marL="342900" indent="-342900" algn="l">
              <a:buClr>
                <a:srgbClr val="FF0000"/>
              </a:buClr>
              <a:buFont typeface="Wingdings" panose="05000000000000000000" pitchFamily="2" charset="2"/>
              <a:buChar char="Ø"/>
            </a:pPr>
            <a:r>
              <a:rPr lang="da-DK" sz="2000" kern="0" dirty="0" smtClean="0">
                <a:latin typeface="Arial" panose="020B0604020202020204" pitchFamily="34" charset="0"/>
                <a:cs typeface="Arial" panose="020B0604020202020204" pitchFamily="34" charset="0"/>
              </a:rPr>
              <a:t>Nye varer?</a:t>
            </a:r>
          </a:p>
          <a:p>
            <a:pPr marL="342900" indent="-342900" algn="l">
              <a:buClr>
                <a:srgbClr val="FF0000"/>
              </a:buClr>
              <a:buFont typeface="Wingdings" panose="05000000000000000000" pitchFamily="2" charset="2"/>
              <a:buChar char="Ø"/>
            </a:pPr>
            <a:r>
              <a:rPr lang="da-DK" sz="2000" kern="0" dirty="0" smtClean="0">
                <a:latin typeface="Arial" panose="020B0604020202020204" pitchFamily="34" charset="0"/>
                <a:cs typeface="Arial" panose="020B0604020202020204" pitchFamily="34" charset="0"/>
              </a:rPr>
              <a:t>Hvilke </a:t>
            </a:r>
            <a:r>
              <a:rPr lang="da-DK" sz="2000" kern="0" dirty="0">
                <a:latin typeface="Arial" panose="020B0604020202020204" pitchFamily="34" charset="0"/>
                <a:cs typeface="Arial" panose="020B0604020202020204" pitchFamily="34" charset="0"/>
              </a:rPr>
              <a:t>varer fra </a:t>
            </a:r>
            <a:r>
              <a:rPr lang="da-DK" sz="2000" u="sng" kern="0" dirty="0">
                <a:latin typeface="Arial" panose="020B0604020202020204" pitchFamily="34" charset="0"/>
                <a:cs typeface="Arial" panose="020B0604020202020204" pitchFamily="34" charset="0"/>
              </a:rPr>
              <a:t>din</a:t>
            </a:r>
            <a:r>
              <a:rPr lang="da-DK" sz="2000" kern="0" dirty="0">
                <a:latin typeface="Arial" panose="020B0604020202020204" pitchFamily="34" charset="0"/>
                <a:cs typeface="Arial" panose="020B0604020202020204" pitchFamily="34" charset="0"/>
              </a:rPr>
              <a:t> forretning kunne egne sig til at blive solgt på auktion</a:t>
            </a:r>
            <a:r>
              <a:rPr lang="da-DK" sz="2000" kern="0" dirty="0" smtClean="0">
                <a:latin typeface="Arial" panose="020B0604020202020204" pitchFamily="34" charset="0"/>
                <a:cs typeface="Arial" panose="020B0604020202020204" pitchFamily="34" charset="0"/>
              </a:rPr>
              <a:t>?</a:t>
            </a:r>
          </a:p>
          <a:p>
            <a:pPr algn="l">
              <a:buClr>
                <a:srgbClr val="FF0000"/>
              </a:buClr>
            </a:pPr>
            <a:endParaRPr lang="da-DK" sz="2000" kern="0" dirty="0" smtClean="0">
              <a:latin typeface="Arial" panose="020B0604020202020204" pitchFamily="34" charset="0"/>
              <a:cs typeface="Arial" panose="020B0604020202020204" pitchFamily="34" charset="0"/>
            </a:endParaRPr>
          </a:p>
        </p:txBody>
      </p:sp>
      <p:pic>
        <p:nvPicPr>
          <p:cNvPr id="5" name="Billed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894" y="1508054"/>
            <a:ext cx="4820330" cy="1448139"/>
          </a:xfrm>
          <a:prstGeom prst="rect">
            <a:avLst/>
          </a:prstGeom>
        </p:spPr>
      </p:pic>
      <p:pic>
        <p:nvPicPr>
          <p:cNvPr id="15" name="Billed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3717" y="3665029"/>
            <a:ext cx="2878282" cy="2878282"/>
          </a:xfrm>
          <a:prstGeom prst="rect">
            <a:avLst/>
          </a:prstGeom>
        </p:spPr>
      </p:pic>
      <p:sp>
        <p:nvSpPr>
          <p:cNvPr id="16" name="Tekstfelt 15"/>
          <p:cNvSpPr txBox="1"/>
          <p:nvPr/>
        </p:nvSpPr>
        <p:spPr>
          <a:xfrm>
            <a:off x="9945483" y="2445680"/>
            <a:ext cx="2085974" cy="923330"/>
          </a:xfrm>
          <a:prstGeom prst="rect">
            <a:avLst/>
          </a:prstGeom>
          <a:noFill/>
        </p:spPr>
        <p:txBody>
          <a:bodyPr wrap="square" rtlCol="0">
            <a:spAutoFit/>
          </a:bodyPr>
          <a:lstStyle/>
          <a:p>
            <a:pPr algn="r"/>
            <a:r>
              <a:rPr lang="da-DK" sz="1200" b="1" i="1" dirty="0" smtClean="0">
                <a:solidFill>
                  <a:srgbClr val="55ACEE"/>
                </a:solidFill>
                <a:latin typeface="Arial" panose="020B0604020202020204" pitchFamily="34" charset="0"/>
                <a:cs typeface="Arial" panose="020B0604020202020204" pitchFamily="34" charset="0"/>
              </a:rPr>
              <a:t>”</a:t>
            </a:r>
            <a:r>
              <a:rPr lang="da-DK" sz="1050" i="1" dirty="0" smtClean="0">
                <a:latin typeface="Arial" panose="020B0604020202020204" pitchFamily="34" charset="0"/>
                <a:cs typeface="Arial" panose="020B0604020202020204" pitchFamily="34" charset="0"/>
              </a:rPr>
              <a:t>Lad endelig dine kunder kæmpe om, hvem der får lov at købe af dig. Det er bare at læne sig tilbage og vente på, at prisen stiger…</a:t>
            </a:r>
            <a:endParaRPr lang="da-DK" sz="1050" i="1" dirty="0">
              <a:latin typeface="Arial" panose="020B0604020202020204" pitchFamily="34" charset="0"/>
              <a:cs typeface="Arial" panose="020B0604020202020204" pitchFamily="34" charset="0"/>
            </a:endParaRPr>
          </a:p>
        </p:txBody>
      </p:sp>
      <p:sp>
        <p:nvSpPr>
          <p:cNvPr id="21" name="Tekstfelt 20">
            <a:hlinkClick r:id="rId7" action="ppaction://hlinksldjump"/>
          </p:cNvPr>
          <p:cNvSpPr txBox="1"/>
          <p:nvPr/>
        </p:nvSpPr>
        <p:spPr>
          <a:xfrm>
            <a:off x="10294970" y="639367"/>
            <a:ext cx="60946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Auktion</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2" name="Tekstfelt 21">
            <a:hlinkClick r:id="rId8" action="ppaction://hlinksldjump"/>
          </p:cNvPr>
          <p:cNvSpPr txBox="1"/>
          <p:nvPr/>
        </p:nvSpPr>
        <p:spPr>
          <a:xfrm>
            <a:off x="11368841" y="639367"/>
            <a:ext cx="54534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Tilbud</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3" name="Tekstfelt 22">
            <a:hlinkClick r:id="rId9" action="ppaction://hlinksldjump"/>
          </p:cNvPr>
          <p:cNvSpPr txBox="1"/>
          <p:nvPr/>
        </p:nvSpPr>
        <p:spPr>
          <a:xfrm>
            <a:off x="9248866" y="639367"/>
            <a:ext cx="660758"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Moduler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4" name="Tekstfelt 23">
            <a:hlinkClick r:id="rId10" action="ppaction://hlinksldjump"/>
          </p:cNvPr>
          <p:cNvSpPr txBox="1"/>
          <p:nvPr/>
        </p:nvSpPr>
        <p:spPr>
          <a:xfrm>
            <a:off x="8252191" y="640268"/>
            <a:ext cx="593432"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Banner</a:t>
            </a:r>
            <a:endParaRPr lang="da-DK" sz="1000" dirty="0">
              <a:solidFill>
                <a:schemeClr val="bg1">
                  <a:lumMod val="50000"/>
                </a:schemeClr>
              </a:solidFill>
              <a:latin typeface="Arial" panose="020B0604020202020204" pitchFamily="34" charset="0"/>
              <a:cs typeface="Arial" panose="020B0604020202020204" pitchFamily="34" charset="0"/>
            </a:endParaRPr>
          </a:p>
        </p:txBody>
      </p:sp>
      <p:sp>
        <p:nvSpPr>
          <p:cNvPr id="25" name="Tekstfelt 24">
            <a:hlinkClick r:id="rId11" action="ppaction://hlinksldjump"/>
          </p:cNvPr>
          <p:cNvSpPr txBox="1"/>
          <p:nvPr/>
        </p:nvSpPr>
        <p:spPr>
          <a:xfrm>
            <a:off x="6107812" y="635588"/>
            <a:ext cx="729687" cy="246221"/>
          </a:xfrm>
          <a:prstGeom prst="rect">
            <a:avLst/>
          </a:prstGeom>
          <a:noFill/>
        </p:spPr>
        <p:txBody>
          <a:bodyPr wrap="none" rtlCol="0">
            <a:spAutoFit/>
          </a:bodyPr>
          <a:lstStyle/>
          <a:p>
            <a:r>
              <a:rPr lang="da-DK" sz="1000" dirty="0" smtClean="0">
                <a:solidFill>
                  <a:schemeClr val="bg1">
                    <a:lumMod val="50000"/>
                  </a:schemeClr>
                </a:solidFill>
                <a:latin typeface="Arial" panose="020B0604020202020204" pitchFamily="34" charset="0"/>
                <a:cs typeface="Arial" panose="020B0604020202020204" pitchFamily="34" charset="0"/>
              </a:rPr>
              <a:t>Afrunding</a:t>
            </a:r>
            <a:endParaRPr lang="da-DK" sz="1000" dirty="0">
              <a:solidFill>
                <a:schemeClr val="bg1">
                  <a:lumMod val="50000"/>
                </a:schemeClr>
              </a:solidFill>
              <a:latin typeface="Arial" panose="020B0604020202020204" pitchFamily="34" charset="0"/>
              <a:cs typeface="Arial" panose="020B0604020202020204" pitchFamily="34" charset="0"/>
            </a:endParaRPr>
          </a:p>
        </p:txBody>
      </p:sp>
      <p:pic>
        <p:nvPicPr>
          <p:cNvPr id="17" name="Billed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154" y="51003"/>
            <a:ext cx="2790979" cy="558196"/>
          </a:xfrm>
          <a:prstGeom prst="rect">
            <a:avLst/>
          </a:prstGeom>
        </p:spPr>
      </p:pic>
    </p:spTree>
    <p:extLst>
      <p:ext uri="{BB962C8B-B14F-4D97-AF65-F5344CB8AC3E}">
        <p14:creationId xmlns:p14="http://schemas.microsoft.com/office/powerpoint/2010/main" val="10009943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30989</TotalTime>
  <Words>1928</Words>
  <Application>Microsoft Office PowerPoint</Application>
  <PresentationFormat>Brugerdefineret</PresentationFormat>
  <Paragraphs>418</Paragraphs>
  <Slides>24</Slides>
  <Notes>0</Notes>
  <HiddenSlides>0</HiddenSlides>
  <MMClips>0</MMClips>
  <ScaleCrop>false</ScaleCrop>
  <HeadingPairs>
    <vt:vector size="6" baseType="variant">
      <vt:variant>
        <vt:lpstr>Tema</vt:lpstr>
      </vt:variant>
      <vt:variant>
        <vt:i4>1</vt:i4>
      </vt:variant>
      <vt:variant>
        <vt:lpstr>Integrerede OLE-servere</vt:lpstr>
      </vt:variant>
      <vt:variant>
        <vt:i4>1</vt:i4>
      </vt:variant>
      <vt:variant>
        <vt:lpstr>Diastitler</vt:lpstr>
      </vt:variant>
      <vt:variant>
        <vt:i4>24</vt:i4>
      </vt:variant>
    </vt:vector>
  </HeadingPairs>
  <TitlesOfParts>
    <vt:vector size="26" baseType="lpstr">
      <vt:lpstr>Office-tema</vt:lpstr>
      <vt:lpstr>Image</vt:lpstr>
      <vt:lpstr>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SHO</dc:creator>
  <cp:lastModifiedBy>ksparre</cp:lastModifiedBy>
  <cp:revision>233</cp:revision>
  <cp:lastPrinted>2015-02-26T07:57:31Z</cp:lastPrinted>
  <dcterms:created xsi:type="dcterms:W3CDTF">2014-09-12T08:04:26Z</dcterms:created>
  <dcterms:modified xsi:type="dcterms:W3CDTF">2015-11-25T08:15:58Z</dcterms:modified>
</cp:coreProperties>
</file>